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46"/>
  </p:notesMasterIdLst>
  <p:handoutMasterIdLst>
    <p:handoutMasterId r:id="rId47"/>
  </p:handoutMasterIdLst>
  <p:sldIdLst>
    <p:sldId id="257" r:id="rId2"/>
    <p:sldId id="300" r:id="rId3"/>
    <p:sldId id="258" r:id="rId4"/>
    <p:sldId id="301" r:id="rId5"/>
    <p:sldId id="302" r:id="rId6"/>
    <p:sldId id="282" r:id="rId7"/>
    <p:sldId id="283" r:id="rId8"/>
    <p:sldId id="284" r:id="rId9"/>
    <p:sldId id="30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56" r:id="rId21"/>
    <p:sldId id="320" r:id="rId22"/>
    <p:sldId id="265" r:id="rId23"/>
    <p:sldId id="263" r:id="rId24"/>
    <p:sldId id="264" r:id="rId25"/>
    <p:sldId id="268" r:id="rId26"/>
    <p:sldId id="271" r:id="rId27"/>
    <p:sldId id="269" r:id="rId28"/>
    <p:sldId id="270" r:id="rId29"/>
    <p:sldId id="272" r:id="rId30"/>
    <p:sldId id="273" r:id="rId31"/>
    <p:sldId id="276" r:id="rId32"/>
    <p:sldId id="277" r:id="rId33"/>
    <p:sldId id="319" r:id="rId34"/>
    <p:sldId id="318" r:id="rId35"/>
    <p:sldId id="304" r:id="rId36"/>
    <p:sldId id="310" r:id="rId37"/>
    <p:sldId id="312" r:id="rId38"/>
    <p:sldId id="313" r:id="rId39"/>
    <p:sldId id="314" r:id="rId40"/>
    <p:sldId id="317" r:id="rId41"/>
    <p:sldId id="278" r:id="rId42"/>
    <p:sldId id="274" r:id="rId43"/>
    <p:sldId id="279" r:id="rId44"/>
    <p:sldId id="281" r:id="rId45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00"/>
    <a:srgbClr val="C1CEB2"/>
    <a:srgbClr val="A3B68C"/>
    <a:srgbClr val="89A16B"/>
    <a:srgbClr val="D04483"/>
    <a:srgbClr val="8CA4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5" autoAdjust="0"/>
    <p:restoredTop sz="96122" autoAdjust="0"/>
  </p:normalViewPr>
  <p:slideViewPr>
    <p:cSldViewPr>
      <p:cViewPr>
        <p:scale>
          <a:sx n="100" d="100"/>
          <a:sy n="100" d="100"/>
        </p:scale>
        <p:origin x="-27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DEF14-48F8-49ED-8088-32DD301C9720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/>
      <dgm:spPr/>
    </dgm:pt>
    <dgm:pt modelId="{865E2AAE-2071-44D1-83D3-AE8E9221DA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Організація роботи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 учнями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2393CC5-24E7-477D-92F7-00D62C17AF08}" type="parTrans" cxnId="{6D392BDE-9218-4384-9D7C-ADEADECC16E4}">
      <dgm:prSet/>
      <dgm:spPr/>
    </dgm:pt>
    <dgm:pt modelId="{66426268-CE2F-4AC4-9EB1-6F42BB68E526}" type="sibTrans" cxnId="{6D392BDE-9218-4384-9D7C-ADEADECC16E4}">
      <dgm:prSet/>
      <dgm:spPr/>
    </dgm:pt>
    <dgm:pt modelId="{8640AE1E-DB81-442A-86B3-A0005BA2FC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Вивчення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рівня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вихованості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5FE23CB-AB76-4F3F-8BA2-E12CB6BA13DB}" type="parTrans" cxnId="{EFFB43E8-FA81-4794-815E-33DA8B6EE219}">
      <dgm:prSet/>
      <dgm:spPr/>
      <dgm:t>
        <a:bodyPr/>
        <a:lstStyle/>
        <a:p>
          <a:endParaRPr lang="uk-UA"/>
        </a:p>
      </dgm:t>
    </dgm:pt>
    <dgm:pt modelId="{2AA9813E-EFDB-4ECC-AA49-DD7B2DF186A8}" type="sibTrans" cxnId="{EFFB43E8-FA81-4794-815E-33DA8B6EE219}">
      <dgm:prSet/>
      <dgm:spPr/>
    </dgm:pt>
    <dgm:pt modelId="{AACA244F-FE98-451B-99E0-7189981498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Збір інформації,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картотека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5BA4426-10BE-4F0E-9CBF-BC79EC6ED5C7}" type="parTrans" cxnId="{2627AD9C-DC1C-4CB7-AA01-F53DE40B54DB}">
      <dgm:prSet/>
      <dgm:spPr/>
      <dgm:t>
        <a:bodyPr/>
        <a:lstStyle/>
        <a:p>
          <a:endParaRPr lang="uk-UA"/>
        </a:p>
      </dgm:t>
    </dgm:pt>
    <dgm:pt modelId="{D0569CF4-D2E2-40AD-AE95-467699459075}" type="sibTrans" cxnId="{2627AD9C-DC1C-4CB7-AA01-F53DE40B54DB}">
      <dgm:prSet/>
      <dgm:spPr/>
    </dgm:pt>
    <dgm:pt modelId="{BF8F9AF6-C977-4342-AD77-E0038A36F9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Робота  з учителями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пенсіонерами,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ветеранами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03FFCA5-9443-4BB7-A9A0-5893213F9C59}" type="parTrans" cxnId="{34B7E532-B6B5-485E-A515-8C8FC793BCBF}">
      <dgm:prSet/>
      <dgm:spPr/>
      <dgm:t>
        <a:bodyPr/>
        <a:lstStyle/>
        <a:p>
          <a:endParaRPr lang="uk-UA"/>
        </a:p>
      </dgm:t>
    </dgm:pt>
    <dgm:pt modelId="{E3D97CFD-B02A-4750-905F-C2D175C5A3C1}" type="sibTrans" cxnId="{34B7E532-B6B5-485E-A515-8C8FC793BCBF}">
      <dgm:prSet/>
      <dgm:spPr/>
    </dgm:pt>
    <dgm:pt modelId="{D786F3CD-F277-493F-9C0B-23570AE4B4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Планування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роботи з учнями,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батьками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46E0866-3F25-4E4E-9EAE-B6773AF308EE}" type="parTrans" cxnId="{9BA8D0AC-BC74-469A-9466-8B1B1B464BC1}">
      <dgm:prSet/>
      <dgm:spPr/>
      <dgm:t>
        <a:bodyPr/>
        <a:lstStyle/>
        <a:p>
          <a:endParaRPr lang="uk-UA"/>
        </a:p>
      </dgm:t>
    </dgm:pt>
    <dgm:pt modelId="{5D6AC82F-8A1D-4DCB-A766-FEC9CA4E174D}" type="sibTrans" cxnId="{9BA8D0AC-BC74-469A-9466-8B1B1B464BC1}">
      <dgm:prSet/>
      <dgm:spPr/>
    </dgm:pt>
    <dgm:pt modelId="{80402194-DAAA-4DF9-986E-FFD278CD9C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Учителі,  класні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керівники,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директор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школи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0BFEC93-4068-4C38-822D-F7D3883C1747}" type="parTrans" cxnId="{6F10459B-6032-4270-9F04-FA79F2EA42CA}">
      <dgm:prSet/>
      <dgm:spPr/>
      <dgm:t>
        <a:bodyPr/>
        <a:lstStyle/>
        <a:p>
          <a:endParaRPr lang="uk-UA"/>
        </a:p>
      </dgm:t>
    </dgm:pt>
    <dgm:pt modelId="{D280BCAE-7295-4524-A3E6-F06EA02E30A8}" type="sibTrans" cxnId="{6F10459B-6032-4270-9F04-FA79F2EA42CA}">
      <dgm:prSet/>
      <dgm:spPr/>
    </dgm:pt>
    <dgm:pt modelId="{53DD942F-77A9-45A6-9194-729F52EA8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Спостереження 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формами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спілкування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7B02B3C-D776-4B9C-AFAA-EFDFC258B556}" type="parTrans" cxnId="{B72E75BA-4ABA-4992-B69E-B6A6FB29129C}">
      <dgm:prSet/>
      <dgm:spPr/>
      <dgm:t>
        <a:bodyPr/>
        <a:lstStyle/>
        <a:p>
          <a:endParaRPr lang="uk-UA"/>
        </a:p>
      </dgm:t>
    </dgm:pt>
    <dgm:pt modelId="{82EF820E-D1F4-4FC6-9C40-FB3AD1D388CB}" type="sibTrans" cxnId="{B72E75BA-4ABA-4992-B69E-B6A6FB29129C}">
      <dgm:prSet/>
      <dgm:spPr/>
    </dgm:pt>
    <dgm:pt modelId="{0A569083-1D9A-4AD6-8D3E-F5F704731A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Робота 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малозабезпеченими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учнями 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B39B98F-0321-481F-A208-F2259D2DE0D1}" type="parTrans" cxnId="{F0D689FE-DD70-4E68-89FD-934B6A94584C}">
      <dgm:prSet/>
      <dgm:spPr/>
      <dgm:t>
        <a:bodyPr/>
        <a:lstStyle/>
        <a:p>
          <a:endParaRPr lang="uk-UA"/>
        </a:p>
      </dgm:t>
    </dgm:pt>
    <dgm:pt modelId="{1759A763-9B48-4E0E-B972-313CF18CADB9}" type="sibTrans" cxnId="{F0D689FE-DD70-4E68-89FD-934B6A94584C}">
      <dgm:prSet/>
      <dgm:spPr/>
    </dgm:pt>
    <dgm:pt modelId="{F3D0CBDA-52C3-4309-B7B5-9BE572A6DF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Організація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поїздок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7E2D558-4FE4-4A3F-8A6D-0554B2C57D97}" type="parTrans" cxnId="{14448259-2038-4FD6-8704-5829D40CA797}">
      <dgm:prSet/>
      <dgm:spPr/>
      <dgm:t>
        <a:bodyPr/>
        <a:lstStyle/>
        <a:p>
          <a:endParaRPr lang="uk-UA"/>
        </a:p>
      </dgm:t>
    </dgm:pt>
    <dgm:pt modelId="{42DF2BBE-F043-426D-826B-27A0AD4433B9}" type="sibTrans" cxnId="{14448259-2038-4FD6-8704-5829D40CA797}">
      <dgm:prSet/>
      <dgm:spPr/>
    </dgm:pt>
    <dgm:pt modelId="{7A911178-46B3-42E6-BBEF-3BF4D9F3F2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Робота з дітьми,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які схильні 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правопорушень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BA6B528-22E4-4495-BB86-2D7DC1002041}" type="parTrans" cxnId="{D7F5F66F-2C70-497C-A8B4-55EEBE542C39}">
      <dgm:prSet/>
      <dgm:spPr/>
      <dgm:t>
        <a:bodyPr/>
        <a:lstStyle/>
        <a:p>
          <a:endParaRPr lang="uk-UA"/>
        </a:p>
      </dgm:t>
    </dgm:pt>
    <dgm:pt modelId="{96E2F538-4CD3-4E9E-963E-5212A61725DA}" type="sibTrans" cxnId="{D7F5F66F-2C70-497C-A8B4-55EEBE542C39}">
      <dgm:prSet/>
      <dgm:spPr/>
    </dgm:pt>
    <dgm:pt modelId="{D7CFCC59-DBE2-49DE-B64B-009C7EBD8452}" type="pres">
      <dgm:prSet presAssocID="{4B9DEF14-48F8-49ED-8088-32DD301C97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5378E4-5606-4110-9599-31F92C4A4CD6}" type="pres">
      <dgm:prSet presAssocID="{865E2AAE-2071-44D1-83D3-AE8E9221DADC}" presName="centerShape" presStyleLbl="node0" presStyleIdx="0" presStyleCnt="1"/>
      <dgm:spPr/>
      <dgm:t>
        <a:bodyPr/>
        <a:lstStyle/>
        <a:p>
          <a:endParaRPr lang="uk-UA"/>
        </a:p>
      </dgm:t>
    </dgm:pt>
    <dgm:pt modelId="{2EE90298-8619-4475-8A88-62671A33CAA8}" type="pres">
      <dgm:prSet presAssocID="{95FE23CB-AB76-4F3F-8BA2-E12CB6BA13DB}" presName="Name9" presStyleLbl="parChTrans1D2" presStyleIdx="0" presStyleCnt="9"/>
      <dgm:spPr/>
      <dgm:t>
        <a:bodyPr/>
        <a:lstStyle/>
        <a:p>
          <a:endParaRPr lang="uk-UA"/>
        </a:p>
      </dgm:t>
    </dgm:pt>
    <dgm:pt modelId="{FCE8962B-1665-4092-85D2-B265BDAD9E90}" type="pres">
      <dgm:prSet presAssocID="{95FE23CB-AB76-4F3F-8BA2-E12CB6BA13DB}" presName="connTx" presStyleLbl="parChTrans1D2" presStyleIdx="0" presStyleCnt="9"/>
      <dgm:spPr/>
      <dgm:t>
        <a:bodyPr/>
        <a:lstStyle/>
        <a:p>
          <a:endParaRPr lang="uk-UA"/>
        </a:p>
      </dgm:t>
    </dgm:pt>
    <dgm:pt modelId="{92E84F37-5AA9-45F2-A78D-E04791E36CBF}" type="pres">
      <dgm:prSet presAssocID="{8640AE1E-DB81-442A-86B3-A0005BA2FC6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45D7EC-B6A4-45B6-8F78-2AE68D35892F}" type="pres">
      <dgm:prSet presAssocID="{15BA4426-10BE-4F0E-9CBF-BC79EC6ED5C7}" presName="Name9" presStyleLbl="parChTrans1D2" presStyleIdx="1" presStyleCnt="9"/>
      <dgm:spPr/>
      <dgm:t>
        <a:bodyPr/>
        <a:lstStyle/>
        <a:p>
          <a:endParaRPr lang="uk-UA"/>
        </a:p>
      </dgm:t>
    </dgm:pt>
    <dgm:pt modelId="{7C1FA47E-18DA-48C6-B9EC-28038999B500}" type="pres">
      <dgm:prSet presAssocID="{15BA4426-10BE-4F0E-9CBF-BC79EC6ED5C7}" presName="connTx" presStyleLbl="parChTrans1D2" presStyleIdx="1" presStyleCnt="9"/>
      <dgm:spPr/>
      <dgm:t>
        <a:bodyPr/>
        <a:lstStyle/>
        <a:p>
          <a:endParaRPr lang="uk-UA"/>
        </a:p>
      </dgm:t>
    </dgm:pt>
    <dgm:pt modelId="{F9B92242-AFE9-4067-98F1-E16A16BDD5F5}" type="pres">
      <dgm:prSet presAssocID="{AACA244F-FE98-451B-99E0-71899814982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088575-2DD6-44AD-A452-A13D0292C97B}" type="pres">
      <dgm:prSet presAssocID="{103FFCA5-9443-4BB7-A9A0-5893213F9C59}" presName="Name9" presStyleLbl="parChTrans1D2" presStyleIdx="2" presStyleCnt="9"/>
      <dgm:spPr/>
      <dgm:t>
        <a:bodyPr/>
        <a:lstStyle/>
        <a:p>
          <a:endParaRPr lang="uk-UA"/>
        </a:p>
      </dgm:t>
    </dgm:pt>
    <dgm:pt modelId="{FDB9923F-4417-48ED-AF61-45DAF465AF93}" type="pres">
      <dgm:prSet presAssocID="{103FFCA5-9443-4BB7-A9A0-5893213F9C59}" presName="connTx" presStyleLbl="parChTrans1D2" presStyleIdx="2" presStyleCnt="9"/>
      <dgm:spPr/>
      <dgm:t>
        <a:bodyPr/>
        <a:lstStyle/>
        <a:p>
          <a:endParaRPr lang="uk-UA"/>
        </a:p>
      </dgm:t>
    </dgm:pt>
    <dgm:pt modelId="{4C7D059F-100C-4BCD-A5AA-01659F23CE3D}" type="pres">
      <dgm:prSet presAssocID="{BF8F9AF6-C977-4342-AD77-E0038A36F9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5F266E-6E54-4666-9EBA-A34E6F7FE77C}" type="pres">
      <dgm:prSet presAssocID="{F46E0866-3F25-4E4E-9EAE-B6773AF308EE}" presName="Name9" presStyleLbl="parChTrans1D2" presStyleIdx="3" presStyleCnt="9"/>
      <dgm:spPr/>
      <dgm:t>
        <a:bodyPr/>
        <a:lstStyle/>
        <a:p>
          <a:endParaRPr lang="uk-UA"/>
        </a:p>
      </dgm:t>
    </dgm:pt>
    <dgm:pt modelId="{6E271E57-77F2-4328-80F7-24F850C14A28}" type="pres">
      <dgm:prSet presAssocID="{F46E0866-3F25-4E4E-9EAE-B6773AF308EE}" presName="connTx" presStyleLbl="parChTrans1D2" presStyleIdx="3" presStyleCnt="9"/>
      <dgm:spPr/>
      <dgm:t>
        <a:bodyPr/>
        <a:lstStyle/>
        <a:p>
          <a:endParaRPr lang="uk-UA"/>
        </a:p>
      </dgm:t>
    </dgm:pt>
    <dgm:pt modelId="{58B73257-3712-4C00-B7F5-B4D4FFB0AB4C}" type="pres">
      <dgm:prSet presAssocID="{D786F3CD-F277-493F-9C0B-23570AE4B43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C43A89-2E78-4630-9AD8-39C9472B7DA1}" type="pres">
      <dgm:prSet presAssocID="{10BFEC93-4068-4C38-822D-F7D3883C1747}" presName="Name9" presStyleLbl="parChTrans1D2" presStyleIdx="4" presStyleCnt="9"/>
      <dgm:spPr/>
      <dgm:t>
        <a:bodyPr/>
        <a:lstStyle/>
        <a:p>
          <a:endParaRPr lang="uk-UA"/>
        </a:p>
      </dgm:t>
    </dgm:pt>
    <dgm:pt modelId="{B6C576C0-B9F5-4029-A57C-0AF8F06A61C9}" type="pres">
      <dgm:prSet presAssocID="{10BFEC93-4068-4C38-822D-F7D3883C1747}" presName="connTx" presStyleLbl="parChTrans1D2" presStyleIdx="4" presStyleCnt="9"/>
      <dgm:spPr/>
      <dgm:t>
        <a:bodyPr/>
        <a:lstStyle/>
        <a:p>
          <a:endParaRPr lang="uk-UA"/>
        </a:p>
      </dgm:t>
    </dgm:pt>
    <dgm:pt modelId="{ED2FD99A-FAEF-49CF-850E-D31A9133455A}" type="pres">
      <dgm:prSet presAssocID="{80402194-DAAA-4DF9-986E-FFD278CD9C6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60A67A-626E-4C7E-9D91-E4A8FF0E0BF4}" type="pres">
      <dgm:prSet presAssocID="{A7B02B3C-D776-4B9C-AFAA-EFDFC258B556}" presName="Name9" presStyleLbl="parChTrans1D2" presStyleIdx="5" presStyleCnt="9"/>
      <dgm:spPr/>
      <dgm:t>
        <a:bodyPr/>
        <a:lstStyle/>
        <a:p>
          <a:endParaRPr lang="uk-UA"/>
        </a:p>
      </dgm:t>
    </dgm:pt>
    <dgm:pt modelId="{1B21263A-6BF0-45FC-A717-B198E240CC9E}" type="pres">
      <dgm:prSet presAssocID="{A7B02B3C-D776-4B9C-AFAA-EFDFC258B556}" presName="connTx" presStyleLbl="parChTrans1D2" presStyleIdx="5" presStyleCnt="9"/>
      <dgm:spPr/>
      <dgm:t>
        <a:bodyPr/>
        <a:lstStyle/>
        <a:p>
          <a:endParaRPr lang="uk-UA"/>
        </a:p>
      </dgm:t>
    </dgm:pt>
    <dgm:pt modelId="{50DD9748-FFB1-45AA-ABE7-DE14C8BDB2D1}" type="pres">
      <dgm:prSet presAssocID="{53DD942F-77A9-45A6-9194-729F52EA8D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B2EEA7-DB26-4863-88F1-77697228849A}" type="pres">
      <dgm:prSet presAssocID="{FB39B98F-0321-481F-A208-F2259D2DE0D1}" presName="Name9" presStyleLbl="parChTrans1D2" presStyleIdx="6" presStyleCnt="9"/>
      <dgm:spPr/>
      <dgm:t>
        <a:bodyPr/>
        <a:lstStyle/>
        <a:p>
          <a:endParaRPr lang="uk-UA"/>
        </a:p>
      </dgm:t>
    </dgm:pt>
    <dgm:pt modelId="{1C4AF538-1B29-4BF8-8735-24EEBFDF287A}" type="pres">
      <dgm:prSet presAssocID="{FB39B98F-0321-481F-A208-F2259D2DE0D1}" presName="connTx" presStyleLbl="parChTrans1D2" presStyleIdx="6" presStyleCnt="9"/>
      <dgm:spPr/>
      <dgm:t>
        <a:bodyPr/>
        <a:lstStyle/>
        <a:p>
          <a:endParaRPr lang="uk-UA"/>
        </a:p>
      </dgm:t>
    </dgm:pt>
    <dgm:pt modelId="{F5E2359F-BF8E-4479-B1AD-383566A11A83}" type="pres">
      <dgm:prSet presAssocID="{0A569083-1D9A-4AD6-8D3E-F5F704731A0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AD24EF-BD22-4AD4-B643-14BE5AA5E2BE}" type="pres">
      <dgm:prSet presAssocID="{57E2D558-4FE4-4A3F-8A6D-0554B2C57D97}" presName="Name9" presStyleLbl="parChTrans1D2" presStyleIdx="7" presStyleCnt="9"/>
      <dgm:spPr/>
      <dgm:t>
        <a:bodyPr/>
        <a:lstStyle/>
        <a:p>
          <a:endParaRPr lang="uk-UA"/>
        </a:p>
      </dgm:t>
    </dgm:pt>
    <dgm:pt modelId="{7C14E66A-631B-4B86-907C-86DF24CA4025}" type="pres">
      <dgm:prSet presAssocID="{57E2D558-4FE4-4A3F-8A6D-0554B2C57D97}" presName="connTx" presStyleLbl="parChTrans1D2" presStyleIdx="7" presStyleCnt="9"/>
      <dgm:spPr/>
      <dgm:t>
        <a:bodyPr/>
        <a:lstStyle/>
        <a:p>
          <a:endParaRPr lang="uk-UA"/>
        </a:p>
      </dgm:t>
    </dgm:pt>
    <dgm:pt modelId="{BE977ECF-009B-4BB3-A4E1-8E09A0C4F8C5}" type="pres">
      <dgm:prSet presAssocID="{F3D0CBDA-52C3-4309-B7B5-9BE572A6DF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2B28EC-35DF-4339-8D23-62BD7222B667}" type="pres">
      <dgm:prSet presAssocID="{4BA6B528-22E4-4495-BB86-2D7DC1002041}" presName="Name9" presStyleLbl="parChTrans1D2" presStyleIdx="8" presStyleCnt="9"/>
      <dgm:spPr/>
      <dgm:t>
        <a:bodyPr/>
        <a:lstStyle/>
        <a:p>
          <a:endParaRPr lang="uk-UA"/>
        </a:p>
      </dgm:t>
    </dgm:pt>
    <dgm:pt modelId="{A2A44D23-A5A0-40BB-B495-239891E4A912}" type="pres">
      <dgm:prSet presAssocID="{4BA6B528-22E4-4495-BB86-2D7DC1002041}" presName="connTx" presStyleLbl="parChTrans1D2" presStyleIdx="8" presStyleCnt="9"/>
      <dgm:spPr/>
      <dgm:t>
        <a:bodyPr/>
        <a:lstStyle/>
        <a:p>
          <a:endParaRPr lang="uk-UA"/>
        </a:p>
      </dgm:t>
    </dgm:pt>
    <dgm:pt modelId="{9326D00F-7016-4AEA-A33E-B87B7C149235}" type="pres">
      <dgm:prSet presAssocID="{7A911178-46B3-42E6-BBEF-3BF4D9F3F2D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37C095-4C7C-4877-92F8-3D5462EA04B7}" type="presOf" srcId="{F46E0866-3F25-4E4E-9EAE-B6773AF308EE}" destId="{6E271E57-77F2-4328-80F7-24F850C14A28}" srcOrd="1" destOrd="0" presId="urn:microsoft.com/office/officeart/2005/8/layout/radial1"/>
    <dgm:cxn modelId="{34B7E532-B6B5-485E-A515-8C8FC793BCBF}" srcId="{865E2AAE-2071-44D1-83D3-AE8E9221DADC}" destId="{BF8F9AF6-C977-4342-AD77-E0038A36F99A}" srcOrd="2" destOrd="0" parTransId="{103FFCA5-9443-4BB7-A9A0-5893213F9C59}" sibTransId="{E3D97CFD-B02A-4750-905F-C2D175C5A3C1}"/>
    <dgm:cxn modelId="{D38B2BAB-9157-46E9-BE8C-DFA9990C6F79}" type="presOf" srcId="{80402194-DAAA-4DF9-986E-FFD278CD9C6E}" destId="{ED2FD99A-FAEF-49CF-850E-D31A9133455A}" srcOrd="0" destOrd="0" presId="urn:microsoft.com/office/officeart/2005/8/layout/radial1"/>
    <dgm:cxn modelId="{8A0252E2-5127-4505-97FA-3A02A1198E93}" type="presOf" srcId="{103FFCA5-9443-4BB7-A9A0-5893213F9C59}" destId="{FDB9923F-4417-48ED-AF61-45DAF465AF93}" srcOrd="1" destOrd="0" presId="urn:microsoft.com/office/officeart/2005/8/layout/radial1"/>
    <dgm:cxn modelId="{AAE66350-E107-4BD4-86B5-237743FC99CF}" type="presOf" srcId="{10BFEC93-4068-4C38-822D-F7D3883C1747}" destId="{CDC43A89-2E78-4630-9AD8-39C9472B7DA1}" srcOrd="0" destOrd="0" presId="urn:microsoft.com/office/officeart/2005/8/layout/radial1"/>
    <dgm:cxn modelId="{75EC98F6-4D0D-4743-A7F1-8EEC15E1AA02}" type="presOf" srcId="{A7B02B3C-D776-4B9C-AFAA-EFDFC258B556}" destId="{1B21263A-6BF0-45FC-A717-B198E240CC9E}" srcOrd="1" destOrd="0" presId="urn:microsoft.com/office/officeart/2005/8/layout/radial1"/>
    <dgm:cxn modelId="{EFFB43E8-FA81-4794-815E-33DA8B6EE219}" srcId="{865E2AAE-2071-44D1-83D3-AE8E9221DADC}" destId="{8640AE1E-DB81-442A-86B3-A0005BA2FC63}" srcOrd="0" destOrd="0" parTransId="{95FE23CB-AB76-4F3F-8BA2-E12CB6BA13DB}" sibTransId="{2AA9813E-EFDB-4ECC-AA49-DD7B2DF186A8}"/>
    <dgm:cxn modelId="{3DA78FFE-2298-480A-A1CD-9DCF4365883F}" type="presOf" srcId="{95FE23CB-AB76-4F3F-8BA2-E12CB6BA13DB}" destId="{FCE8962B-1665-4092-85D2-B265BDAD9E90}" srcOrd="1" destOrd="0" presId="urn:microsoft.com/office/officeart/2005/8/layout/radial1"/>
    <dgm:cxn modelId="{CF5D6B5F-65C1-47EE-A202-5B248BB1301D}" type="presOf" srcId="{8640AE1E-DB81-442A-86B3-A0005BA2FC63}" destId="{92E84F37-5AA9-45F2-A78D-E04791E36CBF}" srcOrd="0" destOrd="0" presId="urn:microsoft.com/office/officeart/2005/8/layout/radial1"/>
    <dgm:cxn modelId="{B89D6766-5C78-4AA5-B5AB-CDFB396A7D9A}" type="presOf" srcId="{F46E0866-3F25-4E4E-9EAE-B6773AF308EE}" destId="{355F266E-6E54-4666-9EBA-A34E6F7FE77C}" srcOrd="0" destOrd="0" presId="urn:microsoft.com/office/officeart/2005/8/layout/radial1"/>
    <dgm:cxn modelId="{3D2E73BD-EEA8-4BC1-A80D-DA4DE6D0CB94}" type="presOf" srcId="{865E2AAE-2071-44D1-83D3-AE8E9221DADC}" destId="{CD5378E4-5606-4110-9599-31F92C4A4CD6}" srcOrd="0" destOrd="0" presId="urn:microsoft.com/office/officeart/2005/8/layout/radial1"/>
    <dgm:cxn modelId="{2627AD9C-DC1C-4CB7-AA01-F53DE40B54DB}" srcId="{865E2AAE-2071-44D1-83D3-AE8E9221DADC}" destId="{AACA244F-FE98-451B-99E0-71899814982B}" srcOrd="1" destOrd="0" parTransId="{15BA4426-10BE-4F0E-9CBF-BC79EC6ED5C7}" sibTransId="{D0569CF4-D2E2-40AD-AE95-467699459075}"/>
    <dgm:cxn modelId="{B72E75BA-4ABA-4992-B69E-B6A6FB29129C}" srcId="{865E2AAE-2071-44D1-83D3-AE8E9221DADC}" destId="{53DD942F-77A9-45A6-9194-729F52EA8D6E}" srcOrd="5" destOrd="0" parTransId="{A7B02B3C-D776-4B9C-AFAA-EFDFC258B556}" sibTransId="{82EF820E-D1F4-4FC6-9C40-FB3AD1D388CB}"/>
    <dgm:cxn modelId="{3353094B-A5DB-4668-8DDF-6E4C35ACC7C6}" type="presOf" srcId="{FB39B98F-0321-481F-A208-F2259D2DE0D1}" destId="{1C4AF538-1B29-4BF8-8735-24EEBFDF287A}" srcOrd="1" destOrd="0" presId="urn:microsoft.com/office/officeart/2005/8/layout/radial1"/>
    <dgm:cxn modelId="{6F10459B-6032-4270-9F04-FA79F2EA42CA}" srcId="{865E2AAE-2071-44D1-83D3-AE8E9221DADC}" destId="{80402194-DAAA-4DF9-986E-FFD278CD9C6E}" srcOrd="4" destOrd="0" parTransId="{10BFEC93-4068-4C38-822D-F7D3883C1747}" sibTransId="{D280BCAE-7295-4524-A3E6-F06EA02E30A8}"/>
    <dgm:cxn modelId="{9BA8D0AC-BC74-469A-9466-8B1B1B464BC1}" srcId="{865E2AAE-2071-44D1-83D3-AE8E9221DADC}" destId="{D786F3CD-F277-493F-9C0B-23570AE4B434}" srcOrd="3" destOrd="0" parTransId="{F46E0866-3F25-4E4E-9EAE-B6773AF308EE}" sibTransId="{5D6AC82F-8A1D-4DCB-A766-FEC9CA4E174D}"/>
    <dgm:cxn modelId="{A6EBA68D-4C07-4B9E-AD60-8C6CBEC823D6}" type="presOf" srcId="{4BA6B528-22E4-4495-BB86-2D7DC1002041}" destId="{A52B28EC-35DF-4339-8D23-62BD7222B667}" srcOrd="0" destOrd="0" presId="urn:microsoft.com/office/officeart/2005/8/layout/radial1"/>
    <dgm:cxn modelId="{D82B945B-F2D6-4F13-BDED-9D66A8E0B5E0}" type="presOf" srcId="{103FFCA5-9443-4BB7-A9A0-5893213F9C59}" destId="{DE088575-2DD6-44AD-A452-A13D0292C97B}" srcOrd="0" destOrd="0" presId="urn:microsoft.com/office/officeart/2005/8/layout/radial1"/>
    <dgm:cxn modelId="{A6D3149C-6C7A-4CF3-8D8E-2815C1ACCB70}" type="presOf" srcId="{4BA6B528-22E4-4495-BB86-2D7DC1002041}" destId="{A2A44D23-A5A0-40BB-B495-239891E4A912}" srcOrd="1" destOrd="0" presId="urn:microsoft.com/office/officeart/2005/8/layout/radial1"/>
    <dgm:cxn modelId="{ECF9A88A-D506-4723-9B2F-89E5E4C33E31}" type="presOf" srcId="{A7B02B3C-D776-4B9C-AFAA-EFDFC258B556}" destId="{FA60A67A-626E-4C7E-9D91-E4A8FF0E0BF4}" srcOrd="0" destOrd="0" presId="urn:microsoft.com/office/officeart/2005/8/layout/radial1"/>
    <dgm:cxn modelId="{6D392BDE-9218-4384-9D7C-ADEADECC16E4}" srcId="{4B9DEF14-48F8-49ED-8088-32DD301C9720}" destId="{865E2AAE-2071-44D1-83D3-AE8E9221DADC}" srcOrd="0" destOrd="0" parTransId="{12393CC5-24E7-477D-92F7-00D62C17AF08}" sibTransId="{66426268-CE2F-4AC4-9EB1-6F42BB68E526}"/>
    <dgm:cxn modelId="{E576526A-9B78-4C71-AE52-2DB323D3D86B}" type="presOf" srcId="{AACA244F-FE98-451B-99E0-71899814982B}" destId="{F9B92242-AFE9-4067-98F1-E16A16BDD5F5}" srcOrd="0" destOrd="0" presId="urn:microsoft.com/office/officeart/2005/8/layout/radial1"/>
    <dgm:cxn modelId="{53349CDF-B347-4632-B610-2A24B39E44D5}" type="presOf" srcId="{15BA4426-10BE-4F0E-9CBF-BC79EC6ED5C7}" destId="{3F45D7EC-B6A4-45B6-8F78-2AE68D35892F}" srcOrd="0" destOrd="0" presId="urn:microsoft.com/office/officeart/2005/8/layout/radial1"/>
    <dgm:cxn modelId="{9C7B06AF-4A7C-469A-AF06-A779ED4140A2}" type="presOf" srcId="{53DD942F-77A9-45A6-9194-729F52EA8D6E}" destId="{50DD9748-FFB1-45AA-ABE7-DE14C8BDB2D1}" srcOrd="0" destOrd="0" presId="urn:microsoft.com/office/officeart/2005/8/layout/radial1"/>
    <dgm:cxn modelId="{14448259-2038-4FD6-8704-5829D40CA797}" srcId="{865E2AAE-2071-44D1-83D3-AE8E9221DADC}" destId="{F3D0CBDA-52C3-4309-B7B5-9BE572A6DF39}" srcOrd="7" destOrd="0" parTransId="{57E2D558-4FE4-4A3F-8A6D-0554B2C57D97}" sibTransId="{42DF2BBE-F043-426D-826B-27A0AD4433B9}"/>
    <dgm:cxn modelId="{B3A6D4EC-0F6D-4AA1-8BD9-4B82E2E8221F}" type="presOf" srcId="{4B9DEF14-48F8-49ED-8088-32DD301C9720}" destId="{D7CFCC59-DBE2-49DE-B64B-009C7EBD8452}" srcOrd="0" destOrd="0" presId="urn:microsoft.com/office/officeart/2005/8/layout/radial1"/>
    <dgm:cxn modelId="{6BED33E9-C33C-4E23-A13F-F4E3D7CB7CE6}" type="presOf" srcId="{D786F3CD-F277-493F-9C0B-23570AE4B434}" destId="{58B73257-3712-4C00-B7F5-B4D4FFB0AB4C}" srcOrd="0" destOrd="0" presId="urn:microsoft.com/office/officeart/2005/8/layout/radial1"/>
    <dgm:cxn modelId="{E6F71AD9-D0A2-4DE2-B2CF-053671E4D3ED}" type="presOf" srcId="{57E2D558-4FE4-4A3F-8A6D-0554B2C57D97}" destId="{7C14E66A-631B-4B86-907C-86DF24CA4025}" srcOrd="1" destOrd="0" presId="urn:microsoft.com/office/officeart/2005/8/layout/radial1"/>
    <dgm:cxn modelId="{A3B18A44-BD9D-42D2-8658-A8742CE1C9EB}" type="presOf" srcId="{15BA4426-10BE-4F0E-9CBF-BC79EC6ED5C7}" destId="{7C1FA47E-18DA-48C6-B9EC-28038999B500}" srcOrd="1" destOrd="0" presId="urn:microsoft.com/office/officeart/2005/8/layout/radial1"/>
    <dgm:cxn modelId="{81D55C6E-9CA7-4C4E-9EDD-F385C9712395}" type="presOf" srcId="{95FE23CB-AB76-4F3F-8BA2-E12CB6BA13DB}" destId="{2EE90298-8619-4475-8A88-62671A33CAA8}" srcOrd="0" destOrd="0" presId="urn:microsoft.com/office/officeart/2005/8/layout/radial1"/>
    <dgm:cxn modelId="{E90FFC51-F4E1-4701-B421-AF1BF71857D1}" type="presOf" srcId="{0A569083-1D9A-4AD6-8D3E-F5F704731A0A}" destId="{F5E2359F-BF8E-4479-B1AD-383566A11A83}" srcOrd="0" destOrd="0" presId="urn:microsoft.com/office/officeart/2005/8/layout/radial1"/>
    <dgm:cxn modelId="{E103C3E2-E563-4C91-B671-9981413FEE25}" type="presOf" srcId="{10BFEC93-4068-4C38-822D-F7D3883C1747}" destId="{B6C576C0-B9F5-4029-A57C-0AF8F06A61C9}" srcOrd="1" destOrd="0" presId="urn:microsoft.com/office/officeart/2005/8/layout/radial1"/>
    <dgm:cxn modelId="{429F10BE-8920-4A1C-A6D4-0D8443DC92BF}" type="presOf" srcId="{FB39B98F-0321-481F-A208-F2259D2DE0D1}" destId="{EBB2EEA7-DB26-4863-88F1-77697228849A}" srcOrd="0" destOrd="0" presId="urn:microsoft.com/office/officeart/2005/8/layout/radial1"/>
    <dgm:cxn modelId="{D7F5F66F-2C70-497C-A8B4-55EEBE542C39}" srcId="{865E2AAE-2071-44D1-83D3-AE8E9221DADC}" destId="{7A911178-46B3-42E6-BBEF-3BF4D9F3F2D5}" srcOrd="8" destOrd="0" parTransId="{4BA6B528-22E4-4495-BB86-2D7DC1002041}" sibTransId="{96E2F538-4CD3-4E9E-963E-5212A61725DA}"/>
    <dgm:cxn modelId="{630F022B-CB03-4D48-833B-631D810F4D2C}" type="presOf" srcId="{7A911178-46B3-42E6-BBEF-3BF4D9F3F2D5}" destId="{9326D00F-7016-4AEA-A33E-B87B7C149235}" srcOrd="0" destOrd="0" presId="urn:microsoft.com/office/officeart/2005/8/layout/radial1"/>
    <dgm:cxn modelId="{6E03DF2A-2DE9-4A4B-8F38-03B990D67231}" type="presOf" srcId="{BF8F9AF6-C977-4342-AD77-E0038A36F99A}" destId="{4C7D059F-100C-4BCD-A5AA-01659F23CE3D}" srcOrd="0" destOrd="0" presId="urn:microsoft.com/office/officeart/2005/8/layout/radial1"/>
    <dgm:cxn modelId="{6E66B443-06DF-4B37-8E06-FEFEADA1F92A}" type="presOf" srcId="{F3D0CBDA-52C3-4309-B7B5-9BE572A6DF39}" destId="{BE977ECF-009B-4BB3-A4E1-8E09A0C4F8C5}" srcOrd="0" destOrd="0" presId="urn:microsoft.com/office/officeart/2005/8/layout/radial1"/>
    <dgm:cxn modelId="{ADBC04C8-0FAA-4167-A328-BF36B1AFCAC0}" type="presOf" srcId="{57E2D558-4FE4-4A3F-8A6D-0554B2C57D97}" destId="{71AD24EF-BD22-4AD4-B643-14BE5AA5E2BE}" srcOrd="0" destOrd="0" presId="urn:microsoft.com/office/officeart/2005/8/layout/radial1"/>
    <dgm:cxn modelId="{F0D689FE-DD70-4E68-89FD-934B6A94584C}" srcId="{865E2AAE-2071-44D1-83D3-AE8E9221DADC}" destId="{0A569083-1D9A-4AD6-8D3E-F5F704731A0A}" srcOrd="6" destOrd="0" parTransId="{FB39B98F-0321-481F-A208-F2259D2DE0D1}" sibTransId="{1759A763-9B48-4E0E-B972-313CF18CADB9}"/>
    <dgm:cxn modelId="{108E0CC1-DB80-4206-977C-193C1B22278E}" type="presParOf" srcId="{D7CFCC59-DBE2-49DE-B64B-009C7EBD8452}" destId="{CD5378E4-5606-4110-9599-31F92C4A4CD6}" srcOrd="0" destOrd="0" presId="urn:microsoft.com/office/officeart/2005/8/layout/radial1"/>
    <dgm:cxn modelId="{B76512FF-14AB-419C-9A1C-9A0B94D3DBEB}" type="presParOf" srcId="{D7CFCC59-DBE2-49DE-B64B-009C7EBD8452}" destId="{2EE90298-8619-4475-8A88-62671A33CAA8}" srcOrd="1" destOrd="0" presId="urn:microsoft.com/office/officeart/2005/8/layout/radial1"/>
    <dgm:cxn modelId="{48DFAE95-65A9-4448-A7D3-336370025849}" type="presParOf" srcId="{2EE90298-8619-4475-8A88-62671A33CAA8}" destId="{FCE8962B-1665-4092-85D2-B265BDAD9E90}" srcOrd="0" destOrd="0" presId="urn:microsoft.com/office/officeart/2005/8/layout/radial1"/>
    <dgm:cxn modelId="{512251B4-BD9A-48B6-AFD6-EB049D9A144A}" type="presParOf" srcId="{D7CFCC59-DBE2-49DE-B64B-009C7EBD8452}" destId="{92E84F37-5AA9-45F2-A78D-E04791E36CBF}" srcOrd="2" destOrd="0" presId="urn:microsoft.com/office/officeart/2005/8/layout/radial1"/>
    <dgm:cxn modelId="{70D6BCBD-2DF5-4D99-85FD-FACC0B3874CF}" type="presParOf" srcId="{D7CFCC59-DBE2-49DE-B64B-009C7EBD8452}" destId="{3F45D7EC-B6A4-45B6-8F78-2AE68D35892F}" srcOrd="3" destOrd="0" presId="urn:microsoft.com/office/officeart/2005/8/layout/radial1"/>
    <dgm:cxn modelId="{3C2BE580-5200-4D90-AA55-9933C9C17DA4}" type="presParOf" srcId="{3F45D7EC-B6A4-45B6-8F78-2AE68D35892F}" destId="{7C1FA47E-18DA-48C6-B9EC-28038999B500}" srcOrd="0" destOrd="0" presId="urn:microsoft.com/office/officeart/2005/8/layout/radial1"/>
    <dgm:cxn modelId="{BDE4F052-7A86-42D1-9770-35ADC9A8B548}" type="presParOf" srcId="{D7CFCC59-DBE2-49DE-B64B-009C7EBD8452}" destId="{F9B92242-AFE9-4067-98F1-E16A16BDD5F5}" srcOrd="4" destOrd="0" presId="urn:microsoft.com/office/officeart/2005/8/layout/radial1"/>
    <dgm:cxn modelId="{3444B807-8C1C-4322-A06B-11C4EA37DD6F}" type="presParOf" srcId="{D7CFCC59-DBE2-49DE-B64B-009C7EBD8452}" destId="{DE088575-2DD6-44AD-A452-A13D0292C97B}" srcOrd="5" destOrd="0" presId="urn:microsoft.com/office/officeart/2005/8/layout/radial1"/>
    <dgm:cxn modelId="{930D4127-12CF-4161-929E-4F8773F95536}" type="presParOf" srcId="{DE088575-2DD6-44AD-A452-A13D0292C97B}" destId="{FDB9923F-4417-48ED-AF61-45DAF465AF93}" srcOrd="0" destOrd="0" presId="urn:microsoft.com/office/officeart/2005/8/layout/radial1"/>
    <dgm:cxn modelId="{A1EDF93C-6289-4AD7-AF60-DC4BF8F81537}" type="presParOf" srcId="{D7CFCC59-DBE2-49DE-B64B-009C7EBD8452}" destId="{4C7D059F-100C-4BCD-A5AA-01659F23CE3D}" srcOrd="6" destOrd="0" presId="urn:microsoft.com/office/officeart/2005/8/layout/radial1"/>
    <dgm:cxn modelId="{D101C7AB-F085-48EE-B745-81BD04E25DB8}" type="presParOf" srcId="{D7CFCC59-DBE2-49DE-B64B-009C7EBD8452}" destId="{355F266E-6E54-4666-9EBA-A34E6F7FE77C}" srcOrd="7" destOrd="0" presId="urn:microsoft.com/office/officeart/2005/8/layout/radial1"/>
    <dgm:cxn modelId="{1AA8EF95-B07A-4C55-B433-FBABF278F194}" type="presParOf" srcId="{355F266E-6E54-4666-9EBA-A34E6F7FE77C}" destId="{6E271E57-77F2-4328-80F7-24F850C14A28}" srcOrd="0" destOrd="0" presId="urn:microsoft.com/office/officeart/2005/8/layout/radial1"/>
    <dgm:cxn modelId="{15C6F0B7-B319-4F7E-ABD0-EB68D4C49FD4}" type="presParOf" srcId="{D7CFCC59-DBE2-49DE-B64B-009C7EBD8452}" destId="{58B73257-3712-4C00-B7F5-B4D4FFB0AB4C}" srcOrd="8" destOrd="0" presId="urn:microsoft.com/office/officeart/2005/8/layout/radial1"/>
    <dgm:cxn modelId="{553FD8D7-7B1F-4BBC-B4A8-7F66D85B8545}" type="presParOf" srcId="{D7CFCC59-DBE2-49DE-B64B-009C7EBD8452}" destId="{CDC43A89-2E78-4630-9AD8-39C9472B7DA1}" srcOrd="9" destOrd="0" presId="urn:microsoft.com/office/officeart/2005/8/layout/radial1"/>
    <dgm:cxn modelId="{DB8C6807-BFC7-460F-A9AC-4762D473775E}" type="presParOf" srcId="{CDC43A89-2E78-4630-9AD8-39C9472B7DA1}" destId="{B6C576C0-B9F5-4029-A57C-0AF8F06A61C9}" srcOrd="0" destOrd="0" presId="urn:microsoft.com/office/officeart/2005/8/layout/radial1"/>
    <dgm:cxn modelId="{8E7F5CB6-D2B7-40E0-8C8D-C27994411ED6}" type="presParOf" srcId="{D7CFCC59-DBE2-49DE-B64B-009C7EBD8452}" destId="{ED2FD99A-FAEF-49CF-850E-D31A9133455A}" srcOrd="10" destOrd="0" presId="urn:microsoft.com/office/officeart/2005/8/layout/radial1"/>
    <dgm:cxn modelId="{7731A066-6508-4AC5-8A6C-F04DE6432219}" type="presParOf" srcId="{D7CFCC59-DBE2-49DE-B64B-009C7EBD8452}" destId="{FA60A67A-626E-4C7E-9D91-E4A8FF0E0BF4}" srcOrd="11" destOrd="0" presId="urn:microsoft.com/office/officeart/2005/8/layout/radial1"/>
    <dgm:cxn modelId="{7ED8BE9F-DBB3-4611-A9DD-712E8F3E9B8E}" type="presParOf" srcId="{FA60A67A-626E-4C7E-9D91-E4A8FF0E0BF4}" destId="{1B21263A-6BF0-45FC-A717-B198E240CC9E}" srcOrd="0" destOrd="0" presId="urn:microsoft.com/office/officeart/2005/8/layout/radial1"/>
    <dgm:cxn modelId="{0862A3BB-F07B-45A8-9A78-BD514585F714}" type="presParOf" srcId="{D7CFCC59-DBE2-49DE-B64B-009C7EBD8452}" destId="{50DD9748-FFB1-45AA-ABE7-DE14C8BDB2D1}" srcOrd="12" destOrd="0" presId="urn:microsoft.com/office/officeart/2005/8/layout/radial1"/>
    <dgm:cxn modelId="{A421A569-F56B-4A5A-A0A5-3FF7121716BC}" type="presParOf" srcId="{D7CFCC59-DBE2-49DE-B64B-009C7EBD8452}" destId="{EBB2EEA7-DB26-4863-88F1-77697228849A}" srcOrd="13" destOrd="0" presId="urn:microsoft.com/office/officeart/2005/8/layout/radial1"/>
    <dgm:cxn modelId="{853B2602-04F9-404B-87F0-06BDF991312C}" type="presParOf" srcId="{EBB2EEA7-DB26-4863-88F1-77697228849A}" destId="{1C4AF538-1B29-4BF8-8735-24EEBFDF287A}" srcOrd="0" destOrd="0" presId="urn:microsoft.com/office/officeart/2005/8/layout/radial1"/>
    <dgm:cxn modelId="{ED5A9F0A-4A7D-4D9D-901B-013F48DCD2D1}" type="presParOf" srcId="{D7CFCC59-DBE2-49DE-B64B-009C7EBD8452}" destId="{F5E2359F-BF8E-4479-B1AD-383566A11A83}" srcOrd="14" destOrd="0" presId="urn:microsoft.com/office/officeart/2005/8/layout/radial1"/>
    <dgm:cxn modelId="{3FAC15D5-047F-4B2E-8114-59F7C8E0302B}" type="presParOf" srcId="{D7CFCC59-DBE2-49DE-B64B-009C7EBD8452}" destId="{71AD24EF-BD22-4AD4-B643-14BE5AA5E2BE}" srcOrd="15" destOrd="0" presId="urn:microsoft.com/office/officeart/2005/8/layout/radial1"/>
    <dgm:cxn modelId="{CC870ACE-F2BB-48B3-936F-174AD3A88B48}" type="presParOf" srcId="{71AD24EF-BD22-4AD4-B643-14BE5AA5E2BE}" destId="{7C14E66A-631B-4B86-907C-86DF24CA4025}" srcOrd="0" destOrd="0" presId="urn:microsoft.com/office/officeart/2005/8/layout/radial1"/>
    <dgm:cxn modelId="{F5F7A950-3F4B-465B-BDEE-2DF0CEC252BF}" type="presParOf" srcId="{D7CFCC59-DBE2-49DE-B64B-009C7EBD8452}" destId="{BE977ECF-009B-4BB3-A4E1-8E09A0C4F8C5}" srcOrd="16" destOrd="0" presId="urn:microsoft.com/office/officeart/2005/8/layout/radial1"/>
    <dgm:cxn modelId="{28C85602-9D5E-4526-ADF3-7DCDE5561C52}" type="presParOf" srcId="{D7CFCC59-DBE2-49DE-B64B-009C7EBD8452}" destId="{A52B28EC-35DF-4339-8D23-62BD7222B667}" srcOrd="17" destOrd="0" presId="urn:microsoft.com/office/officeart/2005/8/layout/radial1"/>
    <dgm:cxn modelId="{20D81773-889D-42ED-A556-EB440CDD3744}" type="presParOf" srcId="{A52B28EC-35DF-4339-8D23-62BD7222B667}" destId="{A2A44D23-A5A0-40BB-B495-239891E4A912}" srcOrd="0" destOrd="0" presId="urn:microsoft.com/office/officeart/2005/8/layout/radial1"/>
    <dgm:cxn modelId="{C1573323-C29E-4ADA-ACC7-B1884F37799F}" type="presParOf" srcId="{D7CFCC59-DBE2-49DE-B64B-009C7EBD8452}" destId="{9326D00F-7016-4AEA-A33E-B87B7C149235}" srcOrd="18" destOrd="0" presId="urn:microsoft.com/office/officeart/2005/8/layout/radial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0B629-B9DF-426F-A56F-8E952146E9CE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/>
      <dgm:spPr/>
    </dgm:pt>
    <dgm:pt modelId="{B205B0A8-1AF2-43B9-AD46-8BC8546927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Рівень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можливостей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B63189B-79AB-4AA5-B36E-9A022275D17C}" type="parTrans" cxnId="{59CCCD72-8E27-4AD5-B5D8-7C5147BA1861}">
      <dgm:prSet/>
      <dgm:spPr/>
    </dgm:pt>
    <dgm:pt modelId="{B68827D1-367B-45CB-BA73-2F26DB483890}" type="sibTrans" cxnId="{59CCCD72-8E27-4AD5-B5D8-7C5147BA1861}">
      <dgm:prSet/>
      <dgm:spPr/>
    </dgm:pt>
    <dgm:pt modelId="{DACEED0F-BAAE-4AFB-9388-BDEABFC087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Здібності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C24C774-8879-4346-A6B9-F41F79C78AE6}" type="parTrans" cxnId="{C4DCAD81-A5E2-4DE5-9B38-3E3B7A14A633}">
      <dgm:prSet/>
      <dgm:spPr/>
    </dgm:pt>
    <dgm:pt modelId="{F54E6213-037F-407A-9D4F-C9258CD2055A}" type="sibTrans" cxnId="{C4DCAD81-A5E2-4DE5-9B38-3E3B7A14A633}">
      <dgm:prSet/>
      <dgm:spPr/>
    </dgm:pt>
    <dgm:pt modelId="{9634E064-AA7E-451C-BB66-F6E32A3D76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Пам’ять 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1C5A0C7-8870-4BD0-9DEE-05097F95B5AC}" type="parTrans" cxnId="{53BC13A5-0A4C-43CB-9F56-B9FEB9D943D1}">
      <dgm:prSet/>
      <dgm:spPr/>
    </dgm:pt>
    <dgm:pt modelId="{BF578947-1576-4560-B823-A44F18F0ED2C}" type="sibTrans" cxnId="{53BC13A5-0A4C-43CB-9F56-B9FEB9D943D1}">
      <dgm:prSet/>
      <dgm:spPr/>
    </dgm:pt>
    <dgm:pt modelId="{6FA2AE70-FC9F-4B3D-82EC-CE59D0DE6A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Увага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1B92B28-B04E-44F3-B17C-D4ACF0E8CBCB}" type="parTrans" cxnId="{F2BBC311-F450-435E-9AC8-6049A2999292}">
      <dgm:prSet/>
      <dgm:spPr/>
    </dgm:pt>
    <dgm:pt modelId="{796975FF-677C-4381-BDF9-4A9C9CF07B23}" type="sibTrans" cxnId="{F2BBC311-F450-435E-9AC8-6049A2999292}">
      <dgm:prSet/>
      <dgm:spPr/>
    </dgm:pt>
    <dgm:pt modelId="{90977BF2-8347-4870-B45F-DAC431AC99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Уява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518C877-2E6B-4DA8-8C9B-B6568CFBD2CA}" type="parTrans" cxnId="{CB064DE9-120B-4F8A-BA5D-CE4C723EA2B5}">
      <dgm:prSet/>
      <dgm:spPr/>
    </dgm:pt>
    <dgm:pt modelId="{31C0B773-D937-4C51-BD49-BFEBF37C8620}" type="sibTrans" cxnId="{CB064DE9-120B-4F8A-BA5D-CE4C723EA2B5}">
      <dgm:prSet/>
      <dgm:spPr/>
    </dgm:pt>
    <dgm:pt modelId="{B472BFE7-27A6-4F98-AD32-EC80A7305347}" type="pres">
      <dgm:prSet presAssocID="{3E80B629-B9DF-426F-A56F-8E952146E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A5D4DF-515A-48E1-9C19-2736C7F116EC}" type="pres">
      <dgm:prSet presAssocID="{B205B0A8-1AF2-43B9-AD46-8BC854692778}" presName="hierRoot1" presStyleCnt="0">
        <dgm:presLayoutVars>
          <dgm:hierBranch/>
        </dgm:presLayoutVars>
      </dgm:prSet>
      <dgm:spPr/>
    </dgm:pt>
    <dgm:pt modelId="{8D50A9A1-D77F-4F03-8BBC-A705D15F0568}" type="pres">
      <dgm:prSet presAssocID="{B205B0A8-1AF2-43B9-AD46-8BC854692778}" presName="rootComposite1" presStyleCnt="0"/>
      <dgm:spPr/>
    </dgm:pt>
    <dgm:pt modelId="{17AA8707-ADF5-4990-8CC4-43DA2368E53D}" type="pres">
      <dgm:prSet presAssocID="{B205B0A8-1AF2-43B9-AD46-8BC8546927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3E3A37-43C3-45F2-B0F0-F4EE20722669}" type="pres">
      <dgm:prSet presAssocID="{B205B0A8-1AF2-43B9-AD46-8BC854692778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5187DEF-D668-4BD5-81DC-9E4A4A208A89}" type="pres">
      <dgm:prSet presAssocID="{B205B0A8-1AF2-43B9-AD46-8BC854692778}" presName="hierChild2" presStyleCnt="0"/>
      <dgm:spPr/>
    </dgm:pt>
    <dgm:pt modelId="{1059D563-365E-44FF-916D-9B3EA89BC12A}" type="pres">
      <dgm:prSet presAssocID="{1C24C774-8879-4346-A6B9-F41F79C78AE6}" presName="Name35" presStyleLbl="parChTrans1D2" presStyleIdx="0" presStyleCnt="3"/>
      <dgm:spPr/>
    </dgm:pt>
    <dgm:pt modelId="{4C5AF7CA-A4B1-405B-85A2-D066B4857B4C}" type="pres">
      <dgm:prSet presAssocID="{DACEED0F-BAAE-4AFB-9388-BDEABFC0871A}" presName="hierRoot2" presStyleCnt="0">
        <dgm:presLayoutVars>
          <dgm:hierBranch/>
        </dgm:presLayoutVars>
      </dgm:prSet>
      <dgm:spPr/>
    </dgm:pt>
    <dgm:pt modelId="{C9194C3E-5340-4F46-BDB1-2E3EB7EA8D38}" type="pres">
      <dgm:prSet presAssocID="{DACEED0F-BAAE-4AFB-9388-BDEABFC0871A}" presName="rootComposite" presStyleCnt="0"/>
      <dgm:spPr/>
    </dgm:pt>
    <dgm:pt modelId="{D49CBCAC-CD70-4152-BEA5-A5C15B7A3C13}" type="pres">
      <dgm:prSet presAssocID="{DACEED0F-BAAE-4AFB-9388-BDEABFC087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62EB61B-D93B-4D7A-8BEF-4B064B8C965D}" type="pres">
      <dgm:prSet presAssocID="{DACEED0F-BAAE-4AFB-9388-BDEABFC0871A}" presName="rootConnector" presStyleLbl="node2" presStyleIdx="0" presStyleCnt="3"/>
      <dgm:spPr/>
      <dgm:t>
        <a:bodyPr/>
        <a:lstStyle/>
        <a:p>
          <a:endParaRPr lang="uk-UA"/>
        </a:p>
      </dgm:t>
    </dgm:pt>
    <dgm:pt modelId="{082DD682-1FA7-48A4-B964-5A692BA6F943}" type="pres">
      <dgm:prSet presAssocID="{DACEED0F-BAAE-4AFB-9388-BDEABFC0871A}" presName="hierChild4" presStyleCnt="0"/>
      <dgm:spPr/>
    </dgm:pt>
    <dgm:pt modelId="{EFFABBE1-27CF-4613-B705-7854B24A9092}" type="pres">
      <dgm:prSet presAssocID="{DACEED0F-BAAE-4AFB-9388-BDEABFC0871A}" presName="hierChild5" presStyleCnt="0"/>
      <dgm:spPr/>
    </dgm:pt>
    <dgm:pt modelId="{52FD692A-85F9-4E2D-9666-0771731E1636}" type="pres">
      <dgm:prSet presAssocID="{71C5A0C7-8870-4BD0-9DEE-05097F95B5AC}" presName="Name35" presStyleLbl="parChTrans1D2" presStyleIdx="1" presStyleCnt="3"/>
      <dgm:spPr/>
    </dgm:pt>
    <dgm:pt modelId="{8BBC1BD2-6A1D-4BC2-AA58-15C575039C2F}" type="pres">
      <dgm:prSet presAssocID="{9634E064-AA7E-451C-BB66-F6E32A3D762F}" presName="hierRoot2" presStyleCnt="0">
        <dgm:presLayoutVars>
          <dgm:hierBranch/>
        </dgm:presLayoutVars>
      </dgm:prSet>
      <dgm:spPr/>
    </dgm:pt>
    <dgm:pt modelId="{658986FE-E44C-45C4-8833-F0368791E335}" type="pres">
      <dgm:prSet presAssocID="{9634E064-AA7E-451C-BB66-F6E32A3D762F}" presName="rootComposite" presStyleCnt="0"/>
      <dgm:spPr/>
    </dgm:pt>
    <dgm:pt modelId="{7B5A1300-A77B-477E-8C79-37291A3CA861}" type="pres">
      <dgm:prSet presAssocID="{9634E064-AA7E-451C-BB66-F6E32A3D76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FDC72EA-D428-47CF-8C82-CA0D5A2DF4F4}" type="pres">
      <dgm:prSet presAssocID="{9634E064-AA7E-451C-BB66-F6E32A3D762F}" presName="rootConnector" presStyleLbl="node2" presStyleIdx="1" presStyleCnt="3"/>
      <dgm:spPr/>
      <dgm:t>
        <a:bodyPr/>
        <a:lstStyle/>
        <a:p>
          <a:endParaRPr lang="uk-UA"/>
        </a:p>
      </dgm:t>
    </dgm:pt>
    <dgm:pt modelId="{405F51F2-4C6A-4B07-B354-B179B1BE62E3}" type="pres">
      <dgm:prSet presAssocID="{9634E064-AA7E-451C-BB66-F6E32A3D762F}" presName="hierChild4" presStyleCnt="0"/>
      <dgm:spPr/>
    </dgm:pt>
    <dgm:pt modelId="{28EC16A1-86C5-4B6D-8A4D-710CFCACD0FC}" type="pres">
      <dgm:prSet presAssocID="{9634E064-AA7E-451C-BB66-F6E32A3D762F}" presName="hierChild5" presStyleCnt="0"/>
      <dgm:spPr/>
    </dgm:pt>
    <dgm:pt modelId="{2FB67E64-D801-4064-8E6F-0E9AB1E96BC9}" type="pres">
      <dgm:prSet presAssocID="{C1B92B28-B04E-44F3-B17C-D4ACF0E8CBCB}" presName="Name35" presStyleLbl="parChTrans1D2" presStyleIdx="2" presStyleCnt="3"/>
      <dgm:spPr/>
    </dgm:pt>
    <dgm:pt modelId="{694AF0A8-7E02-4728-9A94-7B5F0A4DC7AD}" type="pres">
      <dgm:prSet presAssocID="{6FA2AE70-FC9F-4B3D-82EC-CE59D0DE6A5A}" presName="hierRoot2" presStyleCnt="0">
        <dgm:presLayoutVars>
          <dgm:hierBranch/>
        </dgm:presLayoutVars>
      </dgm:prSet>
      <dgm:spPr/>
    </dgm:pt>
    <dgm:pt modelId="{F057A366-43D3-465C-B2C4-65DEE403D93F}" type="pres">
      <dgm:prSet presAssocID="{6FA2AE70-FC9F-4B3D-82EC-CE59D0DE6A5A}" presName="rootComposite" presStyleCnt="0"/>
      <dgm:spPr/>
    </dgm:pt>
    <dgm:pt modelId="{D6979957-E69C-41AF-9A2A-91E182EBEED9}" type="pres">
      <dgm:prSet presAssocID="{6FA2AE70-FC9F-4B3D-82EC-CE59D0DE6A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0DB2DD-0FD1-4093-9B7B-544EAD7E1778}" type="pres">
      <dgm:prSet presAssocID="{6FA2AE70-FC9F-4B3D-82EC-CE59D0DE6A5A}" presName="rootConnector" presStyleLbl="node2" presStyleIdx="2" presStyleCnt="3"/>
      <dgm:spPr/>
      <dgm:t>
        <a:bodyPr/>
        <a:lstStyle/>
        <a:p>
          <a:endParaRPr lang="uk-UA"/>
        </a:p>
      </dgm:t>
    </dgm:pt>
    <dgm:pt modelId="{AB64C4EF-4EC5-4F79-A211-1CAEF08A1D4D}" type="pres">
      <dgm:prSet presAssocID="{6FA2AE70-FC9F-4B3D-82EC-CE59D0DE6A5A}" presName="hierChild4" presStyleCnt="0"/>
      <dgm:spPr/>
    </dgm:pt>
    <dgm:pt modelId="{94B933FF-1A35-4987-BC3E-C75618092B9C}" type="pres">
      <dgm:prSet presAssocID="{C518C877-2E6B-4DA8-8C9B-B6568CFBD2CA}" presName="Name35" presStyleLbl="parChTrans1D3" presStyleIdx="0" presStyleCnt="1"/>
      <dgm:spPr/>
    </dgm:pt>
    <dgm:pt modelId="{D9D47ABD-3022-4AEE-BD0F-66979F66CADF}" type="pres">
      <dgm:prSet presAssocID="{90977BF2-8347-4870-B45F-DAC431AC99F9}" presName="hierRoot2" presStyleCnt="0">
        <dgm:presLayoutVars>
          <dgm:hierBranch val="r"/>
        </dgm:presLayoutVars>
      </dgm:prSet>
      <dgm:spPr/>
    </dgm:pt>
    <dgm:pt modelId="{2CCDF4BC-0D5D-45A9-96A0-5EE3D4DF1EE7}" type="pres">
      <dgm:prSet presAssocID="{90977BF2-8347-4870-B45F-DAC431AC99F9}" presName="rootComposite" presStyleCnt="0"/>
      <dgm:spPr/>
    </dgm:pt>
    <dgm:pt modelId="{CD628444-945A-43CE-8006-5E7F207E96D3}" type="pres">
      <dgm:prSet presAssocID="{90977BF2-8347-4870-B45F-DAC431AC99F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1714F0-229D-450D-BCCC-E9CC914523C3}" type="pres">
      <dgm:prSet presAssocID="{90977BF2-8347-4870-B45F-DAC431AC99F9}" presName="rootConnector" presStyleLbl="node3" presStyleIdx="0" presStyleCnt="1"/>
      <dgm:spPr/>
      <dgm:t>
        <a:bodyPr/>
        <a:lstStyle/>
        <a:p>
          <a:endParaRPr lang="uk-UA"/>
        </a:p>
      </dgm:t>
    </dgm:pt>
    <dgm:pt modelId="{70AA4D99-F23D-4580-9C47-F9BF8954519A}" type="pres">
      <dgm:prSet presAssocID="{90977BF2-8347-4870-B45F-DAC431AC99F9}" presName="hierChild4" presStyleCnt="0"/>
      <dgm:spPr/>
    </dgm:pt>
    <dgm:pt modelId="{47981877-0635-4496-AE77-8AFF633DE222}" type="pres">
      <dgm:prSet presAssocID="{90977BF2-8347-4870-B45F-DAC431AC99F9}" presName="hierChild5" presStyleCnt="0"/>
      <dgm:spPr/>
    </dgm:pt>
    <dgm:pt modelId="{0ED51A94-9E91-4553-89CC-B1D21DA52681}" type="pres">
      <dgm:prSet presAssocID="{6FA2AE70-FC9F-4B3D-82EC-CE59D0DE6A5A}" presName="hierChild5" presStyleCnt="0"/>
      <dgm:spPr/>
    </dgm:pt>
    <dgm:pt modelId="{9DFBEBD7-3783-4B38-9418-FC2BED5333C8}" type="pres">
      <dgm:prSet presAssocID="{B205B0A8-1AF2-43B9-AD46-8BC854692778}" presName="hierChild3" presStyleCnt="0"/>
      <dgm:spPr/>
    </dgm:pt>
  </dgm:ptLst>
  <dgm:cxnLst>
    <dgm:cxn modelId="{52FE9181-A0DA-49B4-806B-D860B7627EDA}" type="presOf" srcId="{C1B92B28-B04E-44F3-B17C-D4ACF0E8CBCB}" destId="{2FB67E64-D801-4064-8E6F-0E9AB1E96BC9}" srcOrd="0" destOrd="0" presId="urn:microsoft.com/office/officeart/2005/8/layout/orgChart1"/>
    <dgm:cxn modelId="{A5C93258-A747-4847-9253-08F760CAF101}" type="presOf" srcId="{1C24C774-8879-4346-A6B9-F41F79C78AE6}" destId="{1059D563-365E-44FF-916D-9B3EA89BC12A}" srcOrd="0" destOrd="0" presId="urn:microsoft.com/office/officeart/2005/8/layout/orgChart1"/>
    <dgm:cxn modelId="{53BC13A5-0A4C-43CB-9F56-B9FEB9D943D1}" srcId="{B205B0A8-1AF2-43B9-AD46-8BC854692778}" destId="{9634E064-AA7E-451C-BB66-F6E32A3D762F}" srcOrd="1" destOrd="0" parTransId="{71C5A0C7-8870-4BD0-9DEE-05097F95B5AC}" sibTransId="{BF578947-1576-4560-B823-A44F18F0ED2C}"/>
    <dgm:cxn modelId="{CB064DE9-120B-4F8A-BA5D-CE4C723EA2B5}" srcId="{6FA2AE70-FC9F-4B3D-82EC-CE59D0DE6A5A}" destId="{90977BF2-8347-4870-B45F-DAC431AC99F9}" srcOrd="0" destOrd="0" parTransId="{C518C877-2E6B-4DA8-8C9B-B6568CFBD2CA}" sibTransId="{31C0B773-D937-4C51-BD49-BFEBF37C8620}"/>
    <dgm:cxn modelId="{859A700F-CA69-4AFE-BA8B-DA5193AB9558}" type="presOf" srcId="{90977BF2-8347-4870-B45F-DAC431AC99F9}" destId="{CD628444-945A-43CE-8006-5E7F207E96D3}" srcOrd="0" destOrd="0" presId="urn:microsoft.com/office/officeart/2005/8/layout/orgChart1"/>
    <dgm:cxn modelId="{27191590-227D-4F2D-A7DE-2AEC6F02AF65}" type="presOf" srcId="{DACEED0F-BAAE-4AFB-9388-BDEABFC0871A}" destId="{D49CBCAC-CD70-4152-BEA5-A5C15B7A3C13}" srcOrd="0" destOrd="0" presId="urn:microsoft.com/office/officeart/2005/8/layout/orgChart1"/>
    <dgm:cxn modelId="{59CCCD72-8E27-4AD5-B5D8-7C5147BA1861}" srcId="{3E80B629-B9DF-426F-A56F-8E952146E9CE}" destId="{B205B0A8-1AF2-43B9-AD46-8BC854692778}" srcOrd="0" destOrd="0" parTransId="{EB63189B-79AB-4AA5-B36E-9A022275D17C}" sibTransId="{B68827D1-367B-45CB-BA73-2F26DB483890}"/>
    <dgm:cxn modelId="{966639CE-C7FD-47D9-BD6F-7B60CAC786BA}" type="presOf" srcId="{C518C877-2E6B-4DA8-8C9B-B6568CFBD2CA}" destId="{94B933FF-1A35-4987-BC3E-C75618092B9C}" srcOrd="0" destOrd="0" presId="urn:microsoft.com/office/officeart/2005/8/layout/orgChart1"/>
    <dgm:cxn modelId="{CF3D566F-CB4E-49C1-91A9-FA6A40A55866}" type="presOf" srcId="{3E80B629-B9DF-426F-A56F-8E952146E9CE}" destId="{B472BFE7-27A6-4F98-AD32-EC80A7305347}" srcOrd="0" destOrd="0" presId="urn:microsoft.com/office/officeart/2005/8/layout/orgChart1"/>
    <dgm:cxn modelId="{B0102A4D-6304-43BA-8652-4E4915FBAC12}" type="presOf" srcId="{6FA2AE70-FC9F-4B3D-82EC-CE59D0DE6A5A}" destId="{780DB2DD-0FD1-4093-9B7B-544EAD7E1778}" srcOrd="1" destOrd="0" presId="urn:microsoft.com/office/officeart/2005/8/layout/orgChart1"/>
    <dgm:cxn modelId="{BA79F5E1-CCF7-4DFE-A42F-243E2409A107}" type="presOf" srcId="{DACEED0F-BAAE-4AFB-9388-BDEABFC0871A}" destId="{762EB61B-D93B-4D7A-8BEF-4B064B8C965D}" srcOrd="1" destOrd="0" presId="urn:microsoft.com/office/officeart/2005/8/layout/orgChart1"/>
    <dgm:cxn modelId="{C4DCAD81-A5E2-4DE5-9B38-3E3B7A14A633}" srcId="{B205B0A8-1AF2-43B9-AD46-8BC854692778}" destId="{DACEED0F-BAAE-4AFB-9388-BDEABFC0871A}" srcOrd="0" destOrd="0" parTransId="{1C24C774-8879-4346-A6B9-F41F79C78AE6}" sibTransId="{F54E6213-037F-407A-9D4F-C9258CD2055A}"/>
    <dgm:cxn modelId="{F2BBC311-F450-435E-9AC8-6049A2999292}" srcId="{B205B0A8-1AF2-43B9-AD46-8BC854692778}" destId="{6FA2AE70-FC9F-4B3D-82EC-CE59D0DE6A5A}" srcOrd="2" destOrd="0" parTransId="{C1B92B28-B04E-44F3-B17C-D4ACF0E8CBCB}" sibTransId="{796975FF-677C-4381-BDF9-4A9C9CF07B23}"/>
    <dgm:cxn modelId="{CC4CA0FD-672C-4249-8A82-7D8DCAB517FE}" type="presOf" srcId="{B205B0A8-1AF2-43B9-AD46-8BC854692778}" destId="{113E3A37-43C3-45F2-B0F0-F4EE20722669}" srcOrd="1" destOrd="0" presId="urn:microsoft.com/office/officeart/2005/8/layout/orgChart1"/>
    <dgm:cxn modelId="{AAE3BFBE-B89B-4E9C-B84E-BEA863FF7DEC}" type="presOf" srcId="{90977BF2-8347-4870-B45F-DAC431AC99F9}" destId="{FA1714F0-229D-450D-BCCC-E9CC914523C3}" srcOrd="1" destOrd="0" presId="urn:microsoft.com/office/officeart/2005/8/layout/orgChart1"/>
    <dgm:cxn modelId="{2C92694D-B7C0-45EA-A8DE-1FBCD569FA17}" type="presOf" srcId="{71C5A0C7-8870-4BD0-9DEE-05097F95B5AC}" destId="{52FD692A-85F9-4E2D-9666-0771731E1636}" srcOrd="0" destOrd="0" presId="urn:microsoft.com/office/officeart/2005/8/layout/orgChart1"/>
    <dgm:cxn modelId="{97102A25-A029-4E4F-8F34-01FD00599698}" type="presOf" srcId="{9634E064-AA7E-451C-BB66-F6E32A3D762F}" destId="{9FDC72EA-D428-47CF-8C82-CA0D5A2DF4F4}" srcOrd="1" destOrd="0" presId="urn:microsoft.com/office/officeart/2005/8/layout/orgChart1"/>
    <dgm:cxn modelId="{2C3AEE75-1F0F-412A-B182-7C1E9E9573A3}" type="presOf" srcId="{6FA2AE70-FC9F-4B3D-82EC-CE59D0DE6A5A}" destId="{D6979957-E69C-41AF-9A2A-91E182EBEED9}" srcOrd="0" destOrd="0" presId="urn:microsoft.com/office/officeart/2005/8/layout/orgChart1"/>
    <dgm:cxn modelId="{BE91F2F7-FB4D-441D-B17F-AE9D47CB1BF2}" type="presOf" srcId="{B205B0A8-1AF2-43B9-AD46-8BC854692778}" destId="{17AA8707-ADF5-4990-8CC4-43DA2368E53D}" srcOrd="0" destOrd="0" presId="urn:microsoft.com/office/officeart/2005/8/layout/orgChart1"/>
    <dgm:cxn modelId="{8B75CF43-181D-4421-898E-99866704C79A}" type="presOf" srcId="{9634E064-AA7E-451C-BB66-F6E32A3D762F}" destId="{7B5A1300-A77B-477E-8C79-37291A3CA861}" srcOrd="0" destOrd="0" presId="urn:microsoft.com/office/officeart/2005/8/layout/orgChart1"/>
    <dgm:cxn modelId="{AF1A8DB9-CD7C-486D-845D-9FBC721813BD}" type="presParOf" srcId="{B472BFE7-27A6-4F98-AD32-EC80A7305347}" destId="{42A5D4DF-515A-48E1-9C19-2736C7F116EC}" srcOrd="0" destOrd="0" presId="urn:microsoft.com/office/officeart/2005/8/layout/orgChart1"/>
    <dgm:cxn modelId="{18E55500-6EAC-4C21-9FAE-44E850FDF9A8}" type="presParOf" srcId="{42A5D4DF-515A-48E1-9C19-2736C7F116EC}" destId="{8D50A9A1-D77F-4F03-8BBC-A705D15F0568}" srcOrd="0" destOrd="0" presId="urn:microsoft.com/office/officeart/2005/8/layout/orgChart1"/>
    <dgm:cxn modelId="{6186BA89-0999-4448-BF89-E19F16E5C694}" type="presParOf" srcId="{8D50A9A1-D77F-4F03-8BBC-A705D15F0568}" destId="{17AA8707-ADF5-4990-8CC4-43DA2368E53D}" srcOrd="0" destOrd="0" presId="urn:microsoft.com/office/officeart/2005/8/layout/orgChart1"/>
    <dgm:cxn modelId="{56B1D46E-3CAB-4EC0-AEB2-423A8BAE681C}" type="presParOf" srcId="{8D50A9A1-D77F-4F03-8BBC-A705D15F0568}" destId="{113E3A37-43C3-45F2-B0F0-F4EE20722669}" srcOrd="1" destOrd="0" presId="urn:microsoft.com/office/officeart/2005/8/layout/orgChart1"/>
    <dgm:cxn modelId="{1F112778-4665-4EB7-A2C4-86D103E80B1D}" type="presParOf" srcId="{42A5D4DF-515A-48E1-9C19-2736C7F116EC}" destId="{45187DEF-D668-4BD5-81DC-9E4A4A208A89}" srcOrd="1" destOrd="0" presId="urn:microsoft.com/office/officeart/2005/8/layout/orgChart1"/>
    <dgm:cxn modelId="{6B07CF24-F136-4E7F-89D7-D0E775047257}" type="presParOf" srcId="{45187DEF-D668-4BD5-81DC-9E4A4A208A89}" destId="{1059D563-365E-44FF-916D-9B3EA89BC12A}" srcOrd="0" destOrd="0" presId="urn:microsoft.com/office/officeart/2005/8/layout/orgChart1"/>
    <dgm:cxn modelId="{758F8035-DDA4-4815-A236-C43F4FFB27E3}" type="presParOf" srcId="{45187DEF-D668-4BD5-81DC-9E4A4A208A89}" destId="{4C5AF7CA-A4B1-405B-85A2-D066B4857B4C}" srcOrd="1" destOrd="0" presId="urn:microsoft.com/office/officeart/2005/8/layout/orgChart1"/>
    <dgm:cxn modelId="{C8DBA4AA-897C-4574-87AB-A65897010D07}" type="presParOf" srcId="{4C5AF7CA-A4B1-405B-85A2-D066B4857B4C}" destId="{C9194C3E-5340-4F46-BDB1-2E3EB7EA8D38}" srcOrd="0" destOrd="0" presId="urn:microsoft.com/office/officeart/2005/8/layout/orgChart1"/>
    <dgm:cxn modelId="{065D168A-6A98-494F-9C6D-FC372AE4E45F}" type="presParOf" srcId="{C9194C3E-5340-4F46-BDB1-2E3EB7EA8D38}" destId="{D49CBCAC-CD70-4152-BEA5-A5C15B7A3C13}" srcOrd="0" destOrd="0" presId="urn:microsoft.com/office/officeart/2005/8/layout/orgChart1"/>
    <dgm:cxn modelId="{94A4D300-A698-4E72-B924-858DD6EE2EEB}" type="presParOf" srcId="{C9194C3E-5340-4F46-BDB1-2E3EB7EA8D38}" destId="{762EB61B-D93B-4D7A-8BEF-4B064B8C965D}" srcOrd="1" destOrd="0" presId="urn:microsoft.com/office/officeart/2005/8/layout/orgChart1"/>
    <dgm:cxn modelId="{EA8EDA1E-0B6E-4375-864B-081671A9567B}" type="presParOf" srcId="{4C5AF7CA-A4B1-405B-85A2-D066B4857B4C}" destId="{082DD682-1FA7-48A4-B964-5A692BA6F943}" srcOrd="1" destOrd="0" presId="urn:microsoft.com/office/officeart/2005/8/layout/orgChart1"/>
    <dgm:cxn modelId="{0D729A66-C748-434C-8388-87B298A7E085}" type="presParOf" srcId="{4C5AF7CA-A4B1-405B-85A2-D066B4857B4C}" destId="{EFFABBE1-27CF-4613-B705-7854B24A9092}" srcOrd="2" destOrd="0" presId="urn:microsoft.com/office/officeart/2005/8/layout/orgChart1"/>
    <dgm:cxn modelId="{DE585CB4-8E65-496D-9783-4537FD599E14}" type="presParOf" srcId="{45187DEF-D668-4BD5-81DC-9E4A4A208A89}" destId="{52FD692A-85F9-4E2D-9666-0771731E1636}" srcOrd="2" destOrd="0" presId="urn:microsoft.com/office/officeart/2005/8/layout/orgChart1"/>
    <dgm:cxn modelId="{63954693-290C-4C28-A166-F6DA55F5B701}" type="presParOf" srcId="{45187DEF-D668-4BD5-81DC-9E4A4A208A89}" destId="{8BBC1BD2-6A1D-4BC2-AA58-15C575039C2F}" srcOrd="3" destOrd="0" presId="urn:microsoft.com/office/officeart/2005/8/layout/orgChart1"/>
    <dgm:cxn modelId="{AAD2A443-E9E9-4E17-8882-2ED524E38FFC}" type="presParOf" srcId="{8BBC1BD2-6A1D-4BC2-AA58-15C575039C2F}" destId="{658986FE-E44C-45C4-8833-F0368791E335}" srcOrd="0" destOrd="0" presId="urn:microsoft.com/office/officeart/2005/8/layout/orgChart1"/>
    <dgm:cxn modelId="{15B3658A-107F-43AE-B540-3AB1EB8165A1}" type="presParOf" srcId="{658986FE-E44C-45C4-8833-F0368791E335}" destId="{7B5A1300-A77B-477E-8C79-37291A3CA861}" srcOrd="0" destOrd="0" presId="urn:microsoft.com/office/officeart/2005/8/layout/orgChart1"/>
    <dgm:cxn modelId="{8E46A369-287B-4706-BD85-E55C7790D5CD}" type="presParOf" srcId="{658986FE-E44C-45C4-8833-F0368791E335}" destId="{9FDC72EA-D428-47CF-8C82-CA0D5A2DF4F4}" srcOrd="1" destOrd="0" presId="urn:microsoft.com/office/officeart/2005/8/layout/orgChart1"/>
    <dgm:cxn modelId="{D8A3B88F-8F46-4B58-A753-DE9B8C9A1B91}" type="presParOf" srcId="{8BBC1BD2-6A1D-4BC2-AA58-15C575039C2F}" destId="{405F51F2-4C6A-4B07-B354-B179B1BE62E3}" srcOrd="1" destOrd="0" presId="urn:microsoft.com/office/officeart/2005/8/layout/orgChart1"/>
    <dgm:cxn modelId="{65DFF2DB-8D9B-4D2A-A5FB-EEC09744C078}" type="presParOf" srcId="{8BBC1BD2-6A1D-4BC2-AA58-15C575039C2F}" destId="{28EC16A1-86C5-4B6D-8A4D-710CFCACD0FC}" srcOrd="2" destOrd="0" presId="urn:microsoft.com/office/officeart/2005/8/layout/orgChart1"/>
    <dgm:cxn modelId="{7F404714-88E6-41CE-91DB-BC61427A5FED}" type="presParOf" srcId="{45187DEF-D668-4BD5-81DC-9E4A4A208A89}" destId="{2FB67E64-D801-4064-8E6F-0E9AB1E96BC9}" srcOrd="4" destOrd="0" presId="urn:microsoft.com/office/officeart/2005/8/layout/orgChart1"/>
    <dgm:cxn modelId="{D886760D-68B1-4E4F-A5F0-B83BE095D5C7}" type="presParOf" srcId="{45187DEF-D668-4BD5-81DC-9E4A4A208A89}" destId="{694AF0A8-7E02-4728-9A94-7B5F0A4DC7AD}" srcOrd="5" destOrd="0" presId="urn:microsoft.com/office/officeart/2005/8/layout/orgChart1"/>
    <dgm:cxn modelId="{E0203B2A-FB4A-4B6D-8808-1BCA648F0F0C}" type="presParOf" srcId="{694AF0A8-7E02-4728-9A94-7B5F0A4DC7AD}" destId="{F057A366-43D3-465C-B2C4-65DEE403D93F}" srcOrd="0" destOrd="0" presId="urn:microsoft.com/office/officeart/2005/8/layout/orgChart1"/>
    <dgm:cxn modelId="{0169BA21-86DD-466F-9A72-F201C894AED2}" type="presParOf" srcId="{F057A366-43D3-465C-B2C4-65DEE403D93F}" destId="{D6979957-E69C-41AF-9A2A-91E182EBEED9}" srcOrd="0" destOrd="0" presId="urn:microsoft.com/office/officeart/2005/8/layout/orgChart1"/>
    <dgm:cxn modelId="{42B4B70E-0CFA-445F-96C9-F0F52DC9B052}" type="presParOf" srcId="{F057A366-43D3-465C-B2C4-65DEE403D93F}" destId="{780DB2DD-0FD1-4093-9B7B-544EAD7E1778}" srcOrd="1" destOrd="0" presId="urn:microsoft.com/office/officeart/2005/8/layout/orgChart1"/>
    <dgm:cxn modelId="{110375BF-333C-42A7-BFB8-13E518012099}" type="presParOf" srcId="{694AF0A8-7E02-4728-9A94-7B5F0A4DC7AD}" destId="{AB64C4EF-4EC5-4F79-A211-1CAEF08A1D4D}" srcOrd="1" destOrd="0" presId="urn:microsoft.com/office/officeart/2005/8/layout/orgChart1"/>
    <dgm:cxn modelId="{ACF1CE8F-0527-4F3E-AEDB-5FB2B9B13058}" type="presParOf" srcId="{AB64C4EF-4EC5-4F79-A211-1CAEF08A1D4D}" destId="{94B933FF-1A35-4987-BC3E-C75618092B9C}" srcOrd="0" destOrd="0" presId="urn:microsoft.com/office/officeart/2005/8/layout/orgChart1"/>
    <dgm:cxn modelId="{3B8AF3C2-5B25-407D-835F-1B867E85737A}" type="presParOf" srcId="{AB64C4EF-4EC5-4F79-A211-1CAEF08A1D4D}" destId="{D9D47ABD-3022-4AEE-BD0F-66979F66CADF}" srcOrd="1" destOrd="0" presId="urn:microsoft.com/office/officeart/2005/8/layout/orgChart1"/>
    <dgm:cxn modelId="{ACB95C48-DD8F-4C1E-99DD-F12E18DD51D2}" type="presParOf" srcId="{D9D47ABD-3022-4AEE-BD0F-66979F66CADF}" destId="{2CCDF4BC-0D5D-45A9-96A0-5EE3D4DF1EE7}" srcOrd="0" destOrd="0" presId="urn:microsoft.com/office/officeart/2005/8/layout/orgChart1"/>
    <dgm:cxn modelId="{C08ECAC4-CE66-4192-8B7B-0441F3490D84}" type="presParOf" srcId="{2CCDF4BC-0D5D-45A9-96A0-5EE3D4DF1EE7}" destId="{CD628444-945A-43CE-8006-5E7F207E96D3}" srcOrd="0" destOrd="0" presId="urn:microsoft.com/office/officeart/2005/8/layout/orgChart1"/>
    <dgm:cxn modelId="{6AE064AF-25DD-4ECF-88B9-BA9A66622C00}" type="presParOf" srcId="{2CCDF4BC-0D5D-45A9-96A0-5EE3D4DF1EE7}" destId="{FA1714F0-229D-450D-BCCC-E9CC914523C3}" srcOrd="1" destOrd="0" presId="urn:microsoft.com/office/officeart/2005/8/layout/orgChart1"/>
    <dgm:cxn modelId="{5727E80E-88E8-40DE-95F4-18FA0207D2DB}" type="presParOf" srcId="{D9D47ABD-3022-4AEE-BD0F-66979F66CADF}" destId="{70AA4D99-F23D-4580-9C47-F9BF8954519A}" srcOrd="1" destOrd="0" presId="urn:microsoft.com/office/officeart/2005/8/layout/orgChart1"/>
    <dgm:cxn modelId="{E2223C51-E579-4962-92FE-0587DB078FF1}" type="presParOf" srcId="{D9D47ABD-3022-4AEE-BD0F-66979F66CADF}" destId="{47981877-0635-4496-AE77-8AFF633DE222}" srcOrd="2" destOrd="0" presId="urn:microsoft.com/office/officeart/2005/8/layout/orgChart1"/>
    <dgm:cxn modelId="{388DDD5A-AAB7-428B-B0DB-258B1E418192}" type="presParOf" srcId="{694AF0A8-7E02-4728-9A94-7B5F0A4DC7AD}" destId="{0ED51A94-9E91-4553-89CC-B1D21DA52681}" srcOrd="2" destOrd="0" presId="urn:microsoft.com/office/officeart/2005/8/layout/orgChart1"/>
    <dgm:cxn modelId="{077150C8-03D5-4CF9-806B-E0C9142A7C64}" type="presParOf" srcId="{42A5D4DF-515A-48E1-9C19-2736C7F116EC}" destId="{9DFBEBD7-3783-4B38-9418-FC2BED5333C8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2EB2A-A8FD-46CE-8E86-99152BA9A55D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/>
      <dgm:spPr/>
    </dgm:pt>
    <dgm:pt modelId="{1DB28635-EAA4-470B-982A-E70C1FAFB1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Спрямованість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особистості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41B52E0-4CF7-4325-9B12-A61421A03ADF}" type="parTrans" cxnId="{4DD719D9-424A-454D-80A9-92EA925BAC78}">
      <dgm:prSet/>
      <dgm:spPr/>
    </dgm:pt>
    <dgm:pt modelId="{61E5829E-4F21-46EB-AB1C-704903BAC476}" type="sibTrans" cxnId="{4DD719D9-424A-454D-80A9-92EA925BAC78}">
      <dgm:prSet/>
      <dgm:spPr/>
    </dgm:pt>
    <dgm:pt modelId="{40AB1959-F16C-4ED5-8E9E-53F9BB1D21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Нахили та інтереси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B1726D9-4648-440C-A9CB-EF59A2A7852A}" type="parTrans" cxnId="{DFDB04B3-3585-4DBC-8830-7900BBEC55BC}">
      <dgm:prSet/>
      <dgm:spPr/>
    </dgm:pt>
    <dgm:pt modelId="{23D2D087-044D-421F-8A0A-FBC193E4452C}" type="sibTrans" cxnId="{DFDB04B3-3585-4DBC-8830-7900BBEC55BC}">
      <dgm:prSet/>
      <dgm:spPr/>
    </dgm:pt>
    <dgm:pt modelId="{D5F527E3-BD45-4C7E-9B7E-1AA46D4D3C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Ставлення до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навчання та праці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F58C9A5-60E0-4A44-8E6C-5E69283638B4}" type="parTrans" cxnId="{698F3F00-7786-4011-BC40-ACD689367AFF}">
      <dgm:prSet/>
      <dgm:spPr/>
    </dgm:pt>
    <dgm:pt modelId="{5F4014D7-52DE-4014-AA2A-A48875B237DF}" type="sibTrans" cxnId="{698F3F00-7786-4011-BC40-ACD689367AFF}">
      <dgm:prSet/>
      <dgm:spPr/>
    </dgm:pt>
    <dgm:pt modelId="{F3C83E47-66D3-4C16-8F3C-BD88364CE0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Ставлення до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колективу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E75229F-C686-4DA2-9BFF-555247221EC6}" type="parTrans" cxnId="{9F301AE2-AFAC-4C8E-B299-E0787A6EE8B4}">
      <dgm:prSet/>
      <dgm:spPr/>
    </dgm:pt>
    <dgm:pt modelId="{8EC8E6B9-F40F-4E41-8E2E-3D0054CAC3C6}" type="sibTrans" cxnId="{9F301AE2-AFAC-4C8E-B299-E0787A6EE8B4}">
      <dgm:prSet/>
      <dgm:spPr/>
    </dgm:pt>
    <dgm:pt modelId="{1C93D415-FE93-4A43-956E-33D9B3A20F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Ставлення до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себе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D66D585-5739-447A-AAFC-CE761C5CEEDF}" type="parTrans" cxnId="{582382BA-E9E7-4EFC-A309-E6CBA408E50D}">
      <dgm:prSet/>
      <dgm:spPr/>
    </dgm:pt>
    <dgm:pt modelId="{E1877151-5FBB-4B14-87E0-F4ADCD59644E}" type="sibTrans" cxnId="{582382BA-E9E7-4EFC-A309-E6CBA408E50D}">
      <dgm:prSet/>
      <dgm:spPr/>
    </dgm:pt>
    <dgm:pt modelId="{9BE4C361-3FEE-4859-A1E4-A732E6A52DBD}" type="pres">
      <dgm:prSet presAssocID="{E3B2EB2A-A8FD-46CE-8E86-99152BA9A5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11FE4F-ABF3-43BB-9EC5-F7C2389F13C6}" type="pres">
      <dgm:prSet presAssocID="{1DB28635-EAA4-470B-982A-E70C1FAFB1E8}" presName="hierRoot1" presStyleCnt="0">
        <dgm:presLayoutVars>
          <dgm:hierBranch/>
        </dgm:presLayoutVars>
      </dgm:prSet>
      <dgm:spPr/>
    </dgm:pt>
    <dgm:pt modelId="{6BFD8950-13C6-456C-95B7-E858A6DB1983}" type="pres">
      <dgm:prSet presAssocID="{1DB28635-EAA4-470B-982A-E70C1FAFB1E8}" presName="rootComposite1" presStyleCnt="0"/>
      <dgm:spPr/>
    </dgm:pt>
    <dgm:pt modelId="{B6028217-6DCD-47CB-8D80-D06CB468D01E}" type="pres">
      <dgm:prSet presAssocID="{1DB28635-EAA4-470B-982A-E70C1FAFB1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AE6BAA-E646-4601-8E92-EDEA22FD4CEE}" type="pres">
      <dgm:prSet presAssocID="{1DB28635-EAA4-470B-982A-E70C1FAFB1E8}" presName="rootConnector1" presStyleLbl="node1" presStyleIdx="0" presStyleCnt="0"/>
      <dgm:spPr/>
      <dgm:t>
        <a:bodyPr/>
        <a:lstStyle/>
        <a:p>
          <a:endParaRPr lang="uk-UA"/>
        </a:p>
      </dgm:t>
    </dgm:pt>
    <dgm:pt modelId="{E1B67347-1F05-416C-B3CC-298D0CA394A0}" type="pres">
      <dgm:prSet presAssocID="{1DB28635-EAA4-470B-982A-E70C1FAFB1E8}" presName="hierChild2" presStyleCnt="0"/>
      <dgm:spPr/>
    </dgm:pt>
    <dgm:pt modelId="{01B39668-F36D-48A0-8380-38A2ED7D519E}" type="pres">
      <dgm:prSet presAssocID="{BB1726D9-4648-440C-A9CB-EF59A2A7852A}" presName="Name35" presStyleLbl="parChTrans1D2" presStyleIdx="0" presStyleCnt="4"/>
      <dgm:spPr/>
    </dgm:pt>
    <dgm:pt modelId="{CAB25E14-74BF-4E29-965D-AF5AFC7BC9CE}" type="pres">
      <dgm:prSet presAssocID="{40AB1959-F16C-4ED5-8E9E-53F9BB1D2155}" presName="hierRoot2" presStyleCnt="0">
        <dgm:presLayoutVars>
          <dgm:hierBranch/>
        </dgm:presLayoutVars>
      </dgm:prSet>
      <dgm:spPr/>
    </dgm:pt>
    <dgm:pt modelId="{672B7EF8-70A8-4CDF-BEC2-B06649A67EE0}" type="pres">
      <dgm:prSet presAssocID="{40AB1959-F16C-4ED5-8E9E-53F9BB1D2155}" presName="rootComposite" presStyleCnt="0"/>
      <dgm:spPr/>
    </dgm:pt>
    <dgm:pt modelId="{94E14115-472A-43C1-AB76-A8C226F4CCD8}" type="pres">
      <dgm:prSet presAssocID="{40AB1959-F16C-4ED5-8E9E-53F9BB1D215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A49685-BD5F-4C37-A4EE-4B51B36D0C3A}" type="pres">
      <dgm:prSet presAssocID="{40AB1959-F16C-4ED5-8E9E-53F9BB1D2155}" presName="rootConnector" presStyleLbl="node2" presStyleIdx="0" presStyleCnt="4"/>
      <dgm:spPr/>
      <dgm:t>
        <a:bodyPr/>
        <a:lstStyle/>
        <a:p>
          <a:endParaRPr lang="uk-UA"/>
        </a:p>
      </dgm:t>
    </dgm:pt>
    <dgm:pt modelId="{2DE19C8C-90D4-47D1-96B2-E5F398B89FCD}" type="pres">
      <dgm:prSet presAssocID="{40AB1959-F16C-4ED5-8E9E-53F9BB1D2155}" presName="hierChild4" presStyleCnt="0"/>
      <dgm:spPr/>
    </dgm:pt>
    <dgm:pt modelId="{43D874A5-DCFF-4BA1-9975-3E0FF014494A}" type="pres">
      <dgm:prSet presAssocID="{40AB1959-F16C-4ED5-8E9E-53F9BB1D2155}" presName="hierChild5" presStyleCnt="0"/>
      <dgm:spPr/>
    </dgm:pt>
    <dgm:pt modelId="{36F1C7BD-FCDC-4390-80D4-7F3BB570B557}" type="pres">
      <dgm:prSet presAssocID="{0F58C9A5-60E0-4A44-8E6C-5E69283638B4}" presName="Name35" presStyleLbl="parChTrans1D2" presStyleIdx="1" presStyleCnt="4"/>
      <dgm:spPr/>
    </dgm:pt>
    <dgm:pt modelId="{06A14511-30F2-44FF-9516-D6DD15318C4A}" type="pres">
      <dgm:prSet presAssocID="{D5F527E3-BD45-4C7E-9B7E-1AA46D4D3C9A}" presName="hierRoot2" presStyleCnt="0">
        <dgm:presLayoutVars>
          <dgm:hierBranch/>
        </dgm:presLayoutVars>
      </dgm:prSet>
      <dgm:spPr/>
    </dgm:pt>
    <dgm:pt modelId="{7CC0EA4E-C60E-4B10-BABD-31EBA7315549}" type="pres">
      <dgm:prSet presAssocID="{D5F527E3-BD45-4C7E-9B7E-1AA46D4D3C9A}" presName="rootComposite" presStyleCnt="0"/>
      <dgm:spPr/>
    </dgm:pt>
    <dgm:pt modelId="{5D00AD44-E9F8-4EFD-84BD-B5E1E81F9836}" type="pres">
      <dgm:prSet presAssocID="{D5F527E3-BD45-4C7E-9B7E-1AA46D4D3C9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294E61-EA0E-4C01-BB3F-064506B39628}" type="pres">
      <dgm:prSet presAssocID="{D5F527E3-BD45-4C7E-9B7E-1AA46D4D3C9A}" presName="rootConnector" presStyleLbl="node2" presStyleIdx="1" presStyleCnt="4"/>
      <dgm:spPr/>
      <dgm:t>
        <a:bodyPr/>
        <a:lstStyle/>
        <a:p>
          <a:endParaRPr lang="uk-UA"/>
        </a:p>
      </dgm:t>
    </dgm:pt>
    <dgm:pt modelId="{62969476-E5B1-472E-BE4B-3AEE600F3E83}" type="pres">
      <dgm:prSet presAssocID="{D5F527E3-BD45-4C7E-9B7E-1AA46D4D3C9A}" presName="hierChild4" presStyleCnt="0"/>
      <dgm:spPr/>
    </dgm:pt>
    <dgm:pt modelId="{1D195481-C2C1-4877-87B3-C315B66FB54D}" type="pres">
      <dgm:prSet presAssocID="{D5F527E3-BD45-4C7E-9B7E-1AA46D4D3C9A}" presName="hierChild5" presStyleCnt="0"/>
      <dgm:spPr/>
    </dgm:pt>
    <dgm:pt modelId="{5CF914D9-CF6A-4082-AFD5-541D384E689C}" type="pres">
      <dgm:prSet presAssocID="{8E75229F-C686-4DA2-9BFF-555247221EC6}" presName="Name35" presStyleLbl="parChTrans1D2" presStyleIdx="2" presStyleCnt="4"/>
      <dgm:spPr/>
    </dgm:pt>
    <dgm:pt modelId="{B547D9DA-8B08-45D9-B230-AA754A8021F3}" type="pres">
      <dgm:prSet presAssocID="{F3C83E47-66D3-4C16-8F3C-BD88364CE0B8}" presName="hierRoot2" presStyleCnt="0">
        <dgm:presLayoutVars>
          <dgm:hierBranch/>
        </dgm:presLayoutVars>
      </dgm:prSet>
      <dgm:spPr/>
    </dgm:pt>
    <dgm:pt modelId="{8F4EA700-EFA8-4FEB-B43F-50587F876AC8}" type="pres">
      <dgm:prSet presAssocID="{F3C83E47-66D3-4C16-8F3C-BD88364CE0B8}" presName="rootComposite" presStyleCnt="0"/>
      <dgm:spPr/>
    </dgm:pt>
    <dgm:pt modelId="{89ACC169-7A4C-4355-BE85-00F842E13102}" type="pres">
      <dgm:prSet presAssocID="{F3C83E47-66D3-4C16-8F3C-BD88364CE0B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55F65C-92CF-4066-B578-82A001883AAC}" type="pres">
      <dgm:prSet presAssocID="{F3C83E47-66D3-4C16-8F3C-BD88364CE0B8}" presName="rootConnector" presStyleLbl="node2" presStyleIdx="2" presStyleCnt="4"/>
      <dgm:spPr/>
      <dgm:t>
        <a:bodyPr/>
        <a:lstStyle/>
        <a:p>
          <a:endParaRPr lang="uk-UA"/>
        </a:p>
      </dgm:t>
    </dgm:pt>
    <dgm:pt modelId="{0853221B-3FED-4EFC-889F-918C73F87A9F}" type="pres">
      <dgm:prSet presAssocID="{F3C83E47-66D3-4C16-8F3C-BD88364CE0B8}" presName="hierChild4" presStyleCnt="0"/>
      <dgm:spPr/>
    </dgm:pt>
    <dgm:pt modelId="{79E7FF40-C94D-47FD-881C-17C93D753478}" type="pres">
      <dgm:prSet presAssocID="{F3C83E47-66D3-4C16-8F3C-BD88364CE0B8}" presName="hierChild5" presStyleCnt="0"/>
      <dgm:spPr/>
    </dgm:pt>
    <dgm:pt modelId="{21DB6E00-8D26-48EA-9743-81BCFE8EE2C9}" type="pres">
      <dgm:prSet presAssocID="{9D66D585-5739-447A-AAFC-CE761C5CEEDF}" presName="Name35" presStyleLbl="parChTrans1D2" presStyleIdx="3" presStyleCnt="4"/>
      <dgm:spPr/>
    </dgm:pt>
    <dgm:pt modelId="{556B04D7-00BB-450A-AEC8-80DE15C08D86}" type="pres">
      <dgm:prSet presAssocID="{1C93D415-FE93-4A43-956E-33D9B3A20F4E}" presName="hierRoot2" presStyleCnt="0">
        <dgm:presLayoutVars>
          <dgm:hierBranch/>
        </dgm:presLayoutVars>
      </dgm:prSet>
      <dgm:spPr/>
    </dgm:pt>
    <dgm:pt modelId="{4F50DC74-0F61-493C-BC6B-6E4A62CDC905}" type="pres">
      <dgm:prSet presAssocID="{1C93D415-FE93-4A43-956E-33D9B3A20F4E}" presName="rootComposite" presStyleCnt="0"/>
      <dgm:spPr/>
    </dgm:pt>
    <dgm:pt modelId="{9E911563-AA87-4568-BB78-CEDA00CEAE85}" type="pres">
      <dgm:prSet presAssocID="{1C93D415-FE93-4A43-956E-33D9B3A20F4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81D293-691C-4CD0-976B-91091EA4C583}" type="pres">
      <dgm:prSet presAssocID="{1C93D415-FE93-4A43-956E-33D9B3A20F4E}" presName="rootConnector" presStyleLbl="node2" presStyleIdx="3" presStyleCnt="4"/>
      <dgm:spPr/>
      <dgm:t>
        <a:bodyPr/>
        <a:lstStyle/>
        <a:p>
          <a:endParaRPr lang="uk-UA"/>
        </a:p>
      </dgm:t>
    </dgm:pt>
    <dgm:pt modelId="{67D8084A-E03F-4AFA-903F-26979636EFFF}" type="pres">
      <dgm:prSet presAssocID="{1C93D415-FE93-4A43-956E-33D9B3A20F4E}" presName="hierChild4" presStyleCnt="0"/>
      <dgm:spPr/>
    </dgm:pt>
    <dgm:pt modelId="{85ACCA84-CD5E-4793-94B3-A414D816D4AA}" type="pres">
      <dgm:prSet presAssocID="{1C93D415-FE93-4A43-956E-33D9B3A20F4E}" presName="hierChild5" presStyleCnt="0"/>
      <dgm:spPr/>
    </dgm:pt>
    <dgm:pt modelId="{6EDAFCEE-4519-4817-BAC9-1FDD8D25D9EF}" type="pres">
      <dgm:prSet presAssocID="{1DB28635-EAA4-470B-982A-E70C1FAFB1E8}" presName="hierChild3" presStyleCnt="0"/>
      <dgm:spPr/>
    </dgm:pt>
  </dgm:ptLst>
  <dgm:cxnLst>
    <dgm:cxn modelId="{22C25C8D-C0DB-4E4A-8826-6D5DD9425F3D}" type="presOf" srcId="{D5F527E3-BD45-4C7E-9B7E-1AA46D4D3C9A}" destId="{5D00AD44-E9F8-4EFD-84BD-B5E1E81F9836}" srcOrd="0" destOrd="0" presId="urn:microsoft.com/office/officeart/2005/8/layout/orgChart1"/>
    <dgm:cxn modelId="{2F3E583E-937D-4B3B-ADFD-75340EABBE59}" type="presOf" srcId="{F3C83E47-66D3-4C16-8F3C-BD88364CE0B8}" destId="{E655F65C-92CF-4066-B578-82A001883AAC}" srcOrd="1" destOrd="0" presId="urn:microsoft.com/office/officeart/2005/8/layout/orgChart1"/>
    <dgm:cxn modelId="{07952BF8-2356-4D28-8E9C-C90757E912B2}" type="presOf" srcId="{40AB1959-F16C-4ED5-8E9E-53F9BB1D2155}" destId="{94E14115-472A-43C1-AB76-A8C226F4CCD8}" srcOrd="0" destOrd="0" presId="urn:microsoft.com/office/officeart/2005/8/layout/orgChart1"/>
    <dgm:cxn modelId="{698F3F00-7786-4011-BC40-ACD689367AFF}" srcId="{1DB28635-EAA4-470B-982A-E70C1FAFB1E8}" destId="{D5F527E3-BD45-4C7E-9B7E-1AA46D4D3C9A}" srcOrd="1" destOrd="0" parTransId="{0F58C9A5-60E0-4A44-8E6C-5E69283638B4}" sibTransId="{5F4014D7-52DE-4014-AA2A-A48875B237DF}"/>
    <dgm:cxn modelId="{5953800E-8703-47A3-BF0A-FE2EE656E9C7}" type="presOf" srcId="{1DB28635-EAA4-470B-982A-E70C1FAFB1E8}" destId="{B6028217-6DCD-47CB-8D80-D06CB468D01E}" srcOrd="0" destOrd="0" presId="urn:microsoft.com/office/officeart/2005/8/layout/orgChart1"/>
    <dgm:cxn modelId="{8ED9600C-EF79-44C6-ADC8-8123E8D76FF5}" type="presOf" srcId="{1C93D415-FE93-4A43-956E-33D9B3A20F4E}" destId="{1D81D293-691C-4CD0-976B-91091EA4C583}" srcOrd="1" destOrd="0" presId="urn:microsoft.com/office/officeart/2005/8/layout/orgChart1"/>
    <dgm:cxn modelId="{5505D315-00C0-4B15-8696-618D0BD7C67B}" type="presOf" srcId="{40AB1959-F16C-4ED5-8E9E-53F9BB1D2155}" destId="{05A49685-BD5F-4C37-A4EE-4B51B36D0C3A}" srcOrd="1" destOrd="0" presId="urn:microsoft.com/office/officeart/2005/8/layout/orgChart1"/>
    <dgm:cxn modelId="{55737FB6-356D-4EB3-8B1A-81E796D32D34}" type="presOf" srcId="{F3C83E47-66D3-4C16-8F3C-BD88364CE0B8}" destId="{89ACC169-7A4C-4355-BE85-00F842E13102}" srcOrd="0" destOrd="0" presId="urn:microsoft.com/office/officeart/2005/8/layout/orgChart1"/>
    <dgm:cxn modelId="{9F301AE2-AFAC-4C8E-B299-E0787A6EE8B4}" srcId="{1DB28635-EAA4-470B-982A-E70C1FAFB1E8}" destId="{F3C83E47-66D3-4C16-8F3C-BD88364CE0B8}" srcOrd="2" destOrd="0" parTransId="{8E75229F-C686-4DA2-9BFF-555247221EC6}" sibTransId="{8EC8E6B9-F40F-4E41-8E2E-3D0054CAC3C6}"/>
    <dgm:cxn modelId="{DFDB04B3-3585-4DBC-8830-7900BBEC55BC}" srcId="{1DB28635-EAA4-470B-982A-E70C1FAFB1E8}" destId="{40AB1959-F16C-4ED5-8E9E-53F9BB1D2155}" srcOrd="0" destOrd="0" parTransId="{BB1726D9-4648-440C-A9CB-EF59A2A7852A}" sibTransId="{23D2D087-044D-421F-8A0A-FBC193E4452C}"/>
    <dgm:cxn modelId="{4DD719D9-424A-454D-80A9-92EA925BAC78}" srcId="{E3B2EB2A-A8FD-46CE-8E86-99152BA9A55D}" destId="{1DB28635-EAA4-470B-982A-E70C1FAFB1E8}" srcOrd="0" destOrd="0" parTransId="{741B52E0-4CF7-4325-9B12-A61421A03ADF}" sibTransId="{61E5829E-4F21-46EB-AB1C-704903BAC476}"/>
    <dgm:cxn modelId="{10FA7009-3C79-4D16-B572-E26FAB969437}" type="presOf" srcId="{1DB28635-EAA4-470B-982A-E70C1FAFB1E8}" destId="{54AE6BAA-E646-4601-8E92-EDEA22FD4CEE}" srcOrd="1" destOrd="0" presId="urn:microsoft.com/office/officeart/2005/8/layout/orgChart1"/>
    <dgm:cxn modelId="{4EC5621B-888D-46D1-A754-2844A5F56023}" type="presOf" srcId="{9D66D585-5739-447A-AAFC-CE761C5CEEDF}" destId="{21DB6E00-8D26-48EA-9743-81BCFE8EE2C9}" srcOrd="0" destOrd="0" presId="urn:microsoft.com/office/officeart/2005/8/layout/orgChart1"/>
    <dgm:cxn modelId="{76ECCEDD-5D3F-4E79-BAB6-0C9F35E504E4}" type="presOf" srcId="{BB1726D9-4648-440C-A9CB-EF59A2A7852A}" destId="{01B39668-F36D-48A0-8380-38A2ED7D519E}" srcOrd="0" destOrd="0" presId="urn:microsoft.com/office/officeart/2005/8/layout/orgChart1"/>
    <dgm:cxn modelId="{F4B938D7-B689-4139-BB9B-C154419C90B9}" type="presOf" srcId="{0F58C9A5-60E0-4A44-8E6C-5E69283638B4}" destId="{36F1C7BD-FCDC-4390-80D4-7F3BB570B557}" srcOrd="0" destOrd="0" presId="urn:microsoft.com/office/officeart/2005/8/layout/orgChart1"/>
    <dgm:cxn modelId="{920F41C2-1CF0-4A36-915E-F267FAB6895B}" type="presOf" srcId="{8E75229F-C686-4DA2-9BFF-555247221EC6}" destId="{5CF914D9-CF6A-4082-AFD5-541D384E689C}" srcOrd="0" destOrd="0" presId="urn:microsoft.com/office/officeart/2005/8/layout/orgChart1"/>
    <dgm:cxn modelId="{35F379DD-CBCD-445A-9A14-36F4864C2E19}" type="presOf" srcId="{E3B2EB2A-A8FD-46CE-8E86-99152BA9A55D}" destId="{9BE4C361-3FEE-4859-A1E4-A732E6A52DBD}" srcOrd="0" destOrd="0" presId="urn:microsoft.com/office/officeart/2005/8/layout/orgChart1"/>
    <dgm:cxn modelId="{582382BA-E9E7-4EFC-A309-E6CBA408E50D}" srcId="{1DB28635-EAA4-470B-982A-E70C1FAFB1E8}" destId="{1C93D415-FE93-4A43-956E-33D9B3A20F4E}" srcOrd="3" destOrd="0" parTransId="{9D66D585-5739-447A-AAFC-CE761C5CEEDF}" sibTransId="{E1877151-5FBB-4B14-87E0-F4ADCD59644E}"/>
    <dgm:cxn modelId="{DCC60A9D-E7D1-4311-843B-4CA7167CE31A}" type="presOf" srcId="{1C93D415-FE93-4A43-956E-33D9B3A20F4E}" destId="{9E911563-AA87-4568-BB78-CEDA00CEAE85}" srcOrd="0" destOrd="0" presId="urn:microsoft.com/office/officeart/2005/8/layout/orgChart1"/>
    <dgm:cxn modelId="{347A754E-0323-4DE7-9AD8-D26940FE44BC}" type="presOf" srcId="{D5F527E3-BD45-4C7E-9B7E-1AA46D4D3C9A}" destId="{2F294E61-EA0E-4C01-BB3F-064506B39628}" srcOrd="1" destOrd="0" presId="urn:microsoft.com/office/officeart/2005/8/layout/orgChart1"/>
    <dgm:cxn modelId="{A3A70343-12FC-45FE-B46C-AB65C18100EB}" type="presParOf" srcId="{9BE4C361-3FEE-4859-A1E4-A732E6A52DBD}" destId="{F011FE4F-ABF3-43BB-9EC5-F7C2389F13C6}" srcOrd="0" destOrd="0" presId="urn:microsoft.com/office/officeart/2005/8/layout/orgChart1"/>
    <dgm:cxn modelId="{54C4EAE5-2E1D-4EBD-B02D-98898C156564}" type="presParOf" srcId="{F011FE4F-ABF3-43BB-9EC5-F7C2389F13C6}" destId="{6BFD8950-13C6-456C-95B7-E858A6DB1983}" srcOrd="0" destOrd="0" presId="urn:microsoft.com/office/officeart/2005/8/layout/orgChart1"/>
    <dgm:cxn modelId="{1772C902-6023-47C5-A2DD-A7E7A5250A85}" type="presParOf" srcId="{6BFD8950-13C6-456C-95B7-E858A6DB1983}" destId="{B6028217-6DCD-47CB-8D80-D06CB468D01E}" srcOrd="0" destOrd="0" presId="urn:microsoft.com/office/officeart/2005/8/layout/orgChart1"/>
    <dgm:cxn modelId="{23DA429A-2B95-4961-B986-C08554095A46}" type="presParOf" srcId="{6BFD8950-13C6-456C-95B7-E858A6DB1983}" destId="{54AE6BAA-E646-4601-8E92-EDEA22FD4CEE}" srcOrd="1" destOrd="0" presId="urn:microsoft.com/office/officeart/2005/8/layout/orgChart1"/>
    <dgm:cxn modelId="{8615866B-4581-466F-8BC5-108B87DEA9A1}" type="presParOf" srcId="{F011FE4F-ABF3-43BB-9EC5-F7C2389F13C6}" destId="{E1B67347-1F05-416C-B3CC-298D0CA394A0}" srcOrd="1" destOrd="0" presId="urn:microsoft.com/office/officeart/2005/8/layout/orgChart1"/>
    <dgm:cxn modelId="{9E824869-47C4-4253-A116-23924E3449CA}" type="presParOf" srcId="{E1B67347-1F05-416C-B3CC-298D0CA394A0}" destId="{01B39668-F36D-48A0-8380-38A2ED7D519E}" srcOrd="0" destOrd="0" presId="urn:microsoft.com/office/officeart/2005/8/layout/orgChart1"/>
    <dgm:cxn modelId="{933E181E-B112-4D55-B12C-A360DDBC9FA0}" type="presParOf" srcId="{E1B67347-1F05-416C-B3CC-298D0CA394A0}" destId="{CAB25E14-74BF-4E29-965D-AF5AFC7BC9CE}" srcOrd="1" destOrd="0" presId="urn:microsoft.com/office/officeart/2005/8/layout/orgChart1"/>
    <dgm:cxn modelId="{58DD2A9B-7E62-422A-80FC-4097FEF38825}" type="presParOf" srcId="{CAB25E14-74BF-4E29-965D-AF5AFC7BC9CE}" destId="{672B7EF8-70A8-4CDF-BEC2-B06649A67EE0}" srcOrd="0" destOrd="0" presId="urn:microsoft.com/office/officeart/2005/8/layout/orgChart1"/>
    <dgm:cxn modelId="{33872E2D-0F7A-4BC4-AB10-3F9FCF817F7C}" type="presParOf" srcId="{672B7EF8-70A8-4CDF-BEC2-B06649A67EE0}" destId="{94E14115-472A-43C1-AB76-A8C226F4CCD8}" srcOrd="0" destOrd="0" presId="urn:microsoft.com/office/officeart/2005/8/layout/orgChart1"/>
    <dgm:cxn modelId="{7EFCD33F-50A1-4ABE-A8DF-9CFE88483A82}" type="presParOf" srcId="{672B7EF8-70A8-4CDF-BEC2-B06649A67EE0}" destId="{05A49685-BD5F-4C37-A4EE-4B51B36D0C3A}" srcOrd="1" destOrd="0" presId="urn:microsoft.com/office/officeart/2005/8/layout/orgChart1"/>
    <dgm:cxn modelId="{012A049E-EFBF-40A0-84DC-C2E27D11204E}" type="presParOf" srcId="{CAB25E14-74BF-4E29-965D-AF5AFC7BC9CE}" destId="{2DE19C8C-90D4-47D1-96B2-E5F398B89FCD}" srcOrd="1" destOrd="0" presId="urn:microsoft.com/office/officeart/2005/8/layout/orgChart1"/>
    <dgm:cxn modelId="{6B7C07FA-4D86-421C-BBD0-70ABA5175973}" type="presParOf" srcId="{CAB25E14-74BF-4E29-965D-AF5AFC7BC9CE}" destId="{43D874A5-DCFF-4BA1-9975-3E0FF014494A}" srcOrd="2" destOrd="0" presId="urn:microsoft.com/office/officeart/2005/8/layout/orgChart1"/>
    <dgm:cxn modelId="{F1AC71DB-EA9C-4766-A00C-EF6C820EA029}" type="presParOf" srcId="{E1B67347-1F05-416C-B3CC-298D0CA394A0}" destId="{36F1C7BD-FCDC-4390-80D4-7F3BB570B557}" srcOrd="2" destOrd="0" presId="urn:microsoft.com/office/officeart/2005/8/layout/orgChart1"/>
    <dgm:cxn modelId="{6DE75B97-87ED-4BBD-989D-B342FD0FD898}" type="presParOf" srcId="{E1B67347-1F05-416C-B3CC-298D0CA394A0}" destId="{06A14511-30F2-44FF-9516-D6DD15318C4A}" srcOrd="3" destOrd="0" presId="urn:microsoft.com/office/officeart/2005/8/layout/orgChart1"/>
    <dgm:cxn modelId="{80213B6C-378F-463B-AE52-D366FC42AB20}" type="presParOf" srcId="{06A14511-30F2-44FF-9516-D6DD15318C4A}" destId="{7CC0EA4E-C60E-4B10-BABD-31EBA7315549}" srcOrd="0" destOrd="0" presId="urn:microsoft.com/office/officeart/2005/8/layout/orgChart1"/>
    <dgm:cxn modelId="{3C01C4E1-028F-48E1-9955-B597E1AF5A65}" type="presParOf" srcId="{7CC0EA4E-C60E-4B10-BABD-31EBA7315549}" destId="{5D00AD44-E9F8-4EFD-84BD-B5E1E81F9836}" srcOrd="0" destOrd="0" presId="urn:microsoft.com/office/officeart/2005/8/layout/orgChart1"/>
    <dgm:cxn modelId="{787887D3-7167-4BCE-893F-92637CECB3E4}" type="presParOf" srcId="{7CC0EA4E-C60E-4B10-BABD-31EBA7315549}" destId="{2F294E61-EA0E-4C01-BB3F-064506B39628}" srcOrd="1" destOrd="0" presId="urn:microsoft.com/office/officeart/2005/8/layout/orgChart1"/>
    <dgm:cxn modelId="{629E2C95-CB5B-47BA-B931-796B8F076468}" type="presParOf" srcId="{06A14511-30F2-44FF-9516-D6DD15318C4A}" destId="{62969476-E5B1-472E-BE4B-3AEE600F3E83}" srcOrd="1" destOrd="0" presId="urn:microsoft.com/office/officeart/2005/8/layout/orgChart1"/>
    <dgm:cxn modelId="{2B07FD54-D76F-40C3-BD65-411E0D65953C}" type="presParOf" srcId="{06A14511-30F2-44FF-9516-D6DD15318C4A}" destId="{1D195481-C2C1-4877-87B3-C315B66FB54D}" srcOrd="2" destOrd="0" presId="urn:microsoft.com/office/officeart/2005/8/layout/orgChart1"/>
    <dgm:cxn modelId="{569A5709-64C6-4C6E-92AC-56E02F7CD667}" type="presParOf" srcId="{E1B67347-1F05-416C-B3CC-298D0CA394A0}" destId="{5CF914D9-CF6A-4082-AFD5-541D384E689C}" srcOrd="4" destOrd="0" presId="urn:microsoft.com/office/officeart/2005/8/layout/orgChart1"/>
    <dgm:cxn modelId="{2B56BAC6-7BA6-4A89-B702-1CF6704BB63C}" type="presParOf" srcId="{E1B67347-1F05-416C-B3CC-298D0CA394A0}" destId="{B547D9DA-8B08-45D9-B230-AA754A8021F3}" srcOrd="5" destOrd="0" presId="urn:microsoft.com/office/officeart/2005/8/layout/orgChart1"/>
    <dgm:cxn modelId="{453357E5-3EFC-456D-AF6C-0255AD870D0C}" type="presParOf" srcId="{B547D9DA-8B08-45D9-B230-AA754A8021F3}" destId="{8F4EA700-EFA8-4FEB-B43F-50587F876AC8}" srcOrd="0" destOrd="0" presId="urn:microsoft.com/office/officeart/2005/8/layout/orgChart1"/>
    <dgm:cxn modelId="{C634F6D8-F121-414D-9F06-2FA7EC7659F3}" type="presParOf" srcId="{8F4EA700-EFA8-4FEB-B43F-50587F876AC8}" destId="{89ACC169-7A4C-4355-BE85-00F842E13102}" srcOrd="0" destOrd="0" presId="urn:microsoft.com/office/officeart/2005/8/layout/orgChart1"/>
    <dgm:cxn modelId="{D610949A-30EB-4403-87F7-0052AEE226B2}" type="presParOf" srcId="{8F4EA700-EFA8-4FEB-B43F-50587F876AC8}" destId="{E655F65C-92CF-4066-B578-82A001883AAC}" srcOrd="1" destOrd="0" presId="urn:microsoft.com/office/officeart/2005/8/layout/orgChart1"/>
    <dgm:cxn modelId="{4517E85D-3DDF-4A9C-9551-3E39AB92EC07}" type="presParOf" srcId="{B547D9DA-8B08-45D9-B230-AA754A8021F3}" destId="{0853221B-3FED-4EFC-889F-918C73F87A9F}" srcOrd="1" destOrd="0" presId="urn:microsoft.com/office/officeart/2005/8/layout/orgChart1"/>
    <dgm:cxn modelId="{FD3988E7-E5EE-48B3-95AA-B71B1A58CB1C}" type="presParOf" srcId="{B547D9DA-8B08-45D9-B230-AA754A8021F3}" destId="{79E7FF40-C94D-47FD-881C-17C93D753478}" srcOrd="2" destOrd="0" presId="urn:microsoft.com/office/officeart/2005/8/layout/orgChart1"/>
    <dgm:cxn modelId="{CEC9E0B5-1248-477A-AA81-96C17BC9A689}" type="presParOf" srcId="{E1B67347-1F05-416C-B3CC-298D0CA394A0}" destId="{21DB6E00-8D26-48EA-9743-81BCFE8EE2C9}" srcOrd="6" destOrd="0" presId="urn:microsoft.com/office/officeart/2005/8/layout/orgChart1"/>
    <dgm:cxn modelId="{25822D99-D563-43C1-95B6-8683F94E438C}" type="presParOf" srcId="{E1B67347-1F05-416C-B3CC-298D0CA394A0}" destId="{556B04D7-00BB-450A-AEC8-80DE15C08D86}" srcOrd="7" destOrd="0" presId="urn:microsoft.com/office/officeart/2005/8/layout/orgChart1"/>
    <dgm:cxn modelId="{9EA8AE15-3CB4-47A2-8B24-89F3E7641A83}" type="presParOf" srcId="{556B04D7-00BB-450A-AEC8-80DE15C08D86}" destId="{4F50DC74-0F61-493C-BC6B-6E4A62CDC905}" srcOrd="0" destOrd="0" presId="urn:microsoft.com/office/officeart/2005/8/layout/orgChart1"/>
    <dgm:cxn modelId="{047EF7B7-B3E8-4070-A284-6A3279FCEA19}" type="presParOf" srcId="{4F50DC74-0F61-493C-BC6B-6E4A62CDC905}" destId="{9E911563-AA87-4568-BB78-CEDA00CEAE85}" srcOrd="0" destOrd="0" presId="urn:microsoft.com/office/officeart/2005/8/layout/orgChart1"/>
    <dgm:cxn modelId="{3A7FA02D-853E-4A44-9F3D-6CF16D115B16}" type="presParOf" srcId="{4F50DC74-0F61-493C-BC6B-6E4A62CDC905}" destId="{1D81D293-691C-4CD0-976B-91091EA4C583}" srcOrd="1" destOrd="0" presId="urn:microsoft.com/office/officeart/2005/8/layout/orgChart1"/>
    <dgm:cxn modelId="{A9B1633B-F544-4A9F-A814-67B3826E18A7}" type="presParOf" srcId="{556B04D7-00BB-450A-AEC8-80DE15C08D86}" destId="{67D8084A-E03F-4AFA-903F-26979636EFFF}" srcOrd="1" destOrd="0" presId="urn:microsoft.com/office/officeart/2005/8/layout/orgChart1"/>
    <dgm:cxn modelId="{75C71AD4-3A78-4900-A203-22524C553A6C}" type="presParOf" srcId="{556B04D7-00BB-450A-AEC8-80DE15C08D86}" destId="{85ACCA84-CD5E-4793-94B3-A414D816D4AA}" srcOrd="2" destOrd="0" presId="urn:microsoft.com/office/officeart/2005/8/layout/orgChart1"/>
    <dgm:cxn modelId="{426CB562-1E2D-4A34-8214-0557B1EAEC75}" type="presParOf" srcId="{F011FE4F-ABF3-43BB-9EC5-F7C2389F13C6}" destId="{6EDAFCEE-4519-4817-BAC9-1FDD8D25D9EF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39FB38B1-D99D-4607-B274-6DCDBACC20A4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CE6D1313-BD7C-47D9-9A23-1290269BE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B6337F-6B58-4752-9566-11E4C7F5D67C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45DF9-89BC-4B0F-8E82-C1F5ACEF1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E0483-8637-479D-A034-8135E8D503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79486-648A-4C7A-8CB0-BA914632B952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CE2E-0625-4848-B256-3B06B0ABA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6122-E57D-4942-8C91-F5BEB75AABEA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2CDD-6E10-4E40-8658-05ECC0DA8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B176-6195-4492-93D7-B988AE458D73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913F-4F66-4661-B974-1D8F440C4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3E77-0EE9-4A33-B342-0EF0A9F9229D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D3C2-66B4-4E30-BC13-A50A0E1E9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5F1C7-52F3-4BE5-8D3F-7B4D2B7A740B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0AD9-077F-4FEE-A895-B19A9DA27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5639-08B9-43EF-9397-21F50556F78E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D3973-8BFC-4E3F-B27B-C52CEC620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E8DD-CC99-4922-8AFA-373FF9AFF8F6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66AB-88F3-4B0F-90FF-913D1CBA8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F2F8-7E35-4CC8-BC06-50B799C518CA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1C60-7E61-48A5-8449-83E46C5A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654E-E24A-4468-8EC9-A37651BB0B9F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8888-B86E-4653-A55E-062A09E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AE5A-7140-4C03-BBF9-D5D67F9AF697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A141-A540-4998-8CB3-3B555EA91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C91-F87C-45E7-A758-A8FB4ADCB971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F1BB-972C-4EA7-B63F-905DD2A9B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4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Verdana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CC0B5132-3BF9-439A-AED1-AD12591433AA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6B443F25-AB10-4109-8924-626277F01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476375" y="476250"/>
            <a:ext cx="2944813" cy="4395788"/>
          </a:xfrm>
        </p:spPr>
        <p:txBody>
          <a:bodyPr lIns="45720" rIns="45720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100" smtClean="0"/>
              <a:t>Портфоліо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100" smtClean="0"/>
              <a:t>класного керівника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1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1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1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100" smtClean="0"/>
              <a:t>Шадури Ірини Миколаївни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1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000" smtClean="0"/>
              <a:t>                                                    Приморська Загальноосвітня школа І – ІІІ ст.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</p:txBody>
      </p:sp>
      <p:pic>
        <p:nvPicPr>
          <p:cNvPr id="15362" name="Picture 2" descr="http://ia124.mycdn.me/image?t=0&amp;bid=771091713989&amp;id=771091713989&amp;plc=WEB&amp;tkn=0wfkS0ZVE0HCWuaT7q7YVdvLu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628775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76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Розділ2. Права, свободи, обов</a:t>
            </a:r>
            <a:r>
              <a:rPr lang="en-US" sz="3700" b="1" kern="1200">
                <a:solidFill>
                  <a:schemeClr val="tx1"/>
                </a:solidFill>
              </a:rPr>
              <a:t>`</a:t>
            </a:r>
            <a:r>
              <a:rPr lang="uk-UA" sz="3700" b="1" kern="1200">
                <a:solidFill>
                  <a:schemeClr val="tx1"/>
                </a:solidFill>
              </a:rPr>
              <a:t>язки  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341438"/>
            <a:ext cx="331152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5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500" b="1" smtClean="0">
                <a:latin typeface="Times New Roman" pitchFamily="18" charset="0"/>
              </a:rPr>
              <a:t>І. Кожен, хто навчається у 9 класі має право:</a:t>
            </a:r>
            <a:endParaRPr lang="uk-UA" sz="15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вільно висловлювати свою думку, не ображаючи при цьому честі й гідності однокласників;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висувати свою кандидатуру, самовисуватися, а також бути обраним  у будь-який орган  класу;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брати участь у різних сферах шкільного життя;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вибирати  профіль  навчання, факультативи,  додаткові заняття, гуртки; 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вимагати, щоб уроки закінчувалися відразу після дзвінка на перерву.</a:t>
            </a:r>
            <a:endParaRPr lang="uk-UA" sz="15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500" b="1" smtClean="0"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500" b="1" smtClean="0">
                <a:latin typeface="Times New Roman" pitchFamily="18" charset="0"/>
              </a:rPr>
              <a:t>     ІІ. Кожен учень зобов’язаний:</a:t>
            </a:r>
            <a:endParaRPr lang="uk-UA" sz="15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 пройти курс навчання у школі;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 подати документ (довідку), що пояснює його відсутність на уроках;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 виконувати вимоги вчителів;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500" smtClean="0">
                <a:latin typeface="Times New Roman" pitchFamily="18" charset="0"/>
              </a:rPr>
              <a:t> </a:t>
            </a:r>
            <a:endParaRPr lang="ru-RU" sz="1500" smtClean="0">
              <a:latin typeface="Times New Roman" pitchFamily="18" charset="0"/>
            </a:endParaRPr>
          </a:p>
        </p:txBody>
      </p:sp>
      <p:pic>
        <p:nvPicPr>
          <p:cNvPr id="25603" name="Picture 6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4100" b="1" kern="1200">
                <a:solidFill>
                  <a:schemeClr val="tx1"/>
                </a:solidFill>
              </a:rPr>
              <a:t>ІІІ. Про честь та гідність учня</a:t>
            </a:r>
            <a:endParaRPr lang="ru-RU" sz="4100" b="1" kern="1200"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484313"/>
            <a:ext cx="30956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5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500" smtClean="0">
                <a:latin typeface="Times New Roman" pitchFamily="18" charset="0"/>
              </a:rPr>
              <a:t> Особистість кожного, хто навчається в школі,  є недоторканою.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Ніщо не повинно загрожувати здоров’ю людини, обмежувати її права.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 Ніхто не має права ображати честь і гідність школяра: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    займатись побиттям;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    залякувати;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    шантажувати;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    обзивати чи використовувати образливі слова, клички;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    глузувати з фізичних вад;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    псувати особисті речі однокласників;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500" smtClean="0">
                <a:latin typeface="Times New Roman" pitchFamily="18" charset="0"/>
              </a:rPr>
              <a:t>              займатися здирництвом тощо.</a:t>
            </a:r>
            <a:endParaRPr lang="ru-RU" sz="1500" smtClean="0">
              <a:latin typeface="Times New Roman" pitchFamily="18" charset="0"/>
            </a:endParaRPr>
          </a:p>
        </p:txBody>
      </p:sp>
      <p:pic>
        <p:nvPicPr>
          <p:cNvPr id="26627" name="Picture 5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7732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І</a:t>
            </a:r>
            <a:r>
              <a:rPr lang="en-US" sz="3700" b="1" kern="1200">
                <a:solidFill>
                  <a:schemeClr val="tx1"/>
                </a:solidFill>
              </a:rPr>
              <a:t>V.</a:t>
            </a:r>
            <a:r>
              <a:rPr lang="uk-UA" sz="3700" b="1" kern="1200">
                <a:solidFill>
                  <a:schemeClr val="tx1"/>
                </a:solidFill>
              </a:rPr>
              <a:t>Повноваження членів органу самоврядування в класі: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628775"/>
            <a:ext cx="8072437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500" smtClean="0">
                <a:latin typeface="Times New Roman" pitchFamily="18" charset="0"/>
              </a:rPr>
              <a:t> </a:t>
            </a:r>
            <a:endParaRPr lang="uk-UA" sz="25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500" b="1" smtClean="0">
                <a:latin typeface="Times New Roman" pitchFamily="18" charset="0"/>
              </a:rPr>
              <a:t>   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500" b="1" smtClean="0">
                <a:latin typeface="Times New Roman" pitchFamily="18" charset="0"/>
              </a:rPr>
              <a:t>      1. Повноваження  старости класу:</a:t>
            </a:r>
            <a:endParaRPr lang="uk-UA" sz="25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планувати разом із класним керівником роботу на  навчальний рік;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розподіляти обов’язки;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співпрацювати з Радою школи;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виконувати функцію зв’язку між учнями і вчителями;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відвідувати засідання Ради школи;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відповідати за підготовку майбутніх керівників учнівського самоврядування;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        - бути лідером в усьому!</a:t>
            </a:r>
            <a:endParaRPr lang="ru-RU" sz="25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081088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Повноваження помічника старости та комісії “ Турбота”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360997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700" b="1" smtClean="0">
                <a:latin typeface="Times New Roman" pitchFamily="18" charset="0"/>
              </a:rPr>
              <a:t>     2. Повноваження  помічника старости:</a:t>
            </a:r>
            <a:endParaRPr lang="uk-UA" sz="17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  - за відсутності президента виконувати його обов’язки;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  - допомагати президенту виконувати його роботу;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  - підтримувати президента класу.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</a:t>
            </a:r>
            <a:endParaRPr lang="uk-UA" sz="17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700" b="1" smtClean="0">
                <a:latin typeface="Times New Roman" pitchFamily="18" charset="0"/>
              </a:rPr>
              <a:t>    3. Повноваження комісії « Турбота»:</a:t>
            </a:r>
            <a:endParaRPr lang="uk-UA" sz="17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 - допомагати   учителям – пенсіонерам;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 - допомагати ветеранам;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 - залучати дітей до благодійних акцій;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       - проводити доброчинні заходи тощо.</a:t>
            </a:r>
            <a:endParaRPr lang="ru-RU" sz="1700" smtClean="0">
              <a:latin typeface="Times New Roman" pitchFamily="18" charset="0"/>
            </a:endParaRPr>
          </a:p>
        </p:txBody>
      </p:sp>
      <p:pic>
        <p:nvPicPr>
          <p:cNvPr id="28675" name="Picture 5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446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4100" b="1" kern="1200">
                <a:solidFill>
                  <a:schemeClr val="tx1"/>
                </a:solidFill>
              </a:rPr>
              <a:t>4. Повноваження прес - центру</a:t>
            </a:r>
            <a:endParaRPr lang="ru-RU" sz="4100" b="1" kern="1200">
              <a:solidFill>
                <a:schemeClr val="tx1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1370013" y="1827213"/>
            <a:ext cx="29527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100" b="1" smtClean="0">
                <a:latin typeface="Times New Roman" pitchFamily="18" charset="0"/>
              </a:rPr>
              <a:t>    4. Повноваження  прес – центру:</a:t>
            </a:r>
            <a:endParaRPr lang="uk-UA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  - здійснювати художнє оформлення в кабінеті  філології;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  - готувати інформацію з  різних питань;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  - висвітлювати шкільні події;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  - інформувати учнів та батьків про дані події.</a:t>
            </a:r>
            <a:endParaRPr lang="ru-RU" sz="2100" smtClean="0">
              <a:latin typeface="Times New Roman" pitchFamily="18" charset="0"/>
            </a:endParaRPr>
          </a:p>
        </p:txBody>
      </p:sp>
      <p:pic>
        <p:nvPicPr>
          <p:cNvPr id="29699" name="Picture 6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41438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Рисунок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76700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Повноваження центру етики та поведінки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360045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 - організовувати чергування в школі (в їдальні);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 - закликати учнів до бережного ставлення до шкільного майна;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 - створити бригаду хлопців для ремонтних робіт у кабінеті 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     - надавати допомогу вчителям у дотриманні школярами  Правил для учнів.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100" smtClean="0">
                <a:latin typeface="Times New Roman" pitchFamily="18" charset="0"/>
              </a:rPr>
              <a:t>  </a:t>
            </a:r>
            <a:endParaRPr lang="ru-RU" sz="2100" smtClean="0">
              <a:latin typeface="Times New Roman" pitchFamily="18" charset="0"/>
            </a:endParaRPr>
          </a:p>
        </p:txBody>
      </p:sp>
      <p:pic>
        <p:nvPicPr>
          <p:cNvPr id="30723" name="Picture 5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44675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6. Повноваження центру культури та дозвілля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341438"/>
            <a:ext cx="37433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100" b="1" smtClean="0">
                <a:latin typeface="Times New Roman" pitchFamily="18" charset="0"/>
              </a:rPr>
              <a:t> </a:t>
            </a:r>
            <a:endParaRPr lang="uk-UA" sz="21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100" smtClean="0">
                <a:latin typeface="Times New Roman" pitchFamily="18" charset="0"/>
              </a:rPr>
              <a:t>- керувати проведенням культурно-масових справ, організацією шкільних  і  класних свят, конкурсів;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>
                <a:latin typeface="Times New Roman" pitchFamily="18" charset="0"/>
              </a:rPr>
              <a:t>- розподіляти обов’язки при підготовці до цих заходів;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>
                <a:latin typeface="Times New Roman" pitchFamily="18" charset="0"/>
              </a:rPr>
              <a:t>- нести відповідальність за підготовку програми художньої частини;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>
                <a:latin typeface="Times New Roman" pitchFamily="18" charset="0"/>
              </a:rPr>
              <a:t>- домовлятися разом із класним керівником про проведення  лекцій, походів, екскурсій;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>
                <a:latin typeface="Times New Roman" pitchFamily="18" charset="0"/>
              </a:rPr>
              <a:t>- вивчати побажання учнів;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>
                <a:latin typeface="Times New Roman" pitchFamily="18" charset="0"/>
              </a:rPr>
              <a:t>- проводити конкурси.</a:t>
            </a:r>
            <a:endParaRPr lang="ru-RU" sz="2100" smtClean="0">
              <a:latin typeface="Times New Roman" pitchFamily="18" charset="0"/>
            </a:endParaRPr>
          </a:p>
        </p:txBody>
      </p:sp>
      <p:pic>
        <p:nvPicPr>
          <p:cNvPr id="31747" name="Picture 5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8. Повноваження комісії “Знання”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628775"/>
            <a:ext cx="3529012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100" smtClean="0">
                <a:latin typeface="Times New Roman" pitchFamily="18" charset="0"/>
              </a:rPr>
              <a:t> </a:t>
            </a:r>
            <a:endParaRPr lang="uk-UA" sz="21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- організовувати допомогу в разі потреби учням, які мають незадовільні оцінки;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- допомагати класному керівнику виписувати і вклеювати оцінки у щоденники;</a:t>
            </a:r>
          </a:p>
          <a:p>
            <a:pPr eaLnBrk="1" hangingPunct="1">
              <a:lnSpc>
                <a:spcPct val="90000"/>
              </a:lnSpc>
            </a:pPr>
            <a:r>
              <a:rPr lang="uk-UA" sz="2100" smtClean="0">
                <a:latin typeface="Times New Roman" pitchFamily="18" charset="0"/>
              </a:rPr>
              <a:t>- агітувати однокласників, щоб вони брали активну участь в олімпіадах...</a:t>
            </a:r>
            <a:endParaRPr lang="ru-RU" sz="2100" smtClean="0">
              <a:latin typeface="Times New Roman" pitchFamily="18" charset="0"/>
            </a:endParaRPr>
          </a:p>
        </p:txBody>
      </p:sp>
      <p:pic>
        <p:nvPicPr>
          <p:cNvPr id="32771" name="Picture 5" descr="Рисунок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0605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9. Повноваження педагога – консультанта ( класного керівника)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6830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15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методично правильно готувати учнів до самоврядування;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педагогічно грамотно керувати їх діяльністю;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поступово розширювати функції самоврядування у різних сферах діяльності;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рекомендувати цікаві колективні справи;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чітко визначати обов’язки;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включати в систему самоврядування якомога більше дітей;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 - зміцнювати і розвивати колективні традиції;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- організовувати контроль за виконанням єдиних вимог школи;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 - будувати дружні взаємини між органами самоврядування, колективом учнів і     вчителями;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     - розширювати гласність у роботі органів самоврядування. </a:t>
            </a:r>
            <a:endParaRPr lang="ru-RU" sz="1500" smtClean="0">
              <a:latin typeface="Times New Roman" pitchFamily="18" charset="0"/>
            </a:endParaRPr>
          </a:p>
        </p:txBody>
      </p:sp>
      <p:pic>
        <p:nvPicPr>
          <p:cNvPr id="33795" name="Picture 5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3230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6711" y="439725"/>
            <a:ext cx="8697191" cy="66148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 dirty="0">
                <a:solidFill>
                  <a:schemeClr val="tx1"/>
                </a:solidFill>
              </a:rPr>
              <a:t>Структура роботи з учнями </a:t>
            </a:r>
            <a:r>
              <a:rPr lang="uk-UA" sz="3700" b="1" kern="1200" dirty="0" smtClean="0">
                <a:solidFill>
                  <a:schemeClr val="tx1"/>
                </a:solidFill>
              </a:rPr>
              <a:t>9 </a:t>
            </a:r>
            <a:r>
              <a:rPr lang="uk-UA" sz="3700" b="1" kern="1200" dirty="0">
                <a:solidFill>
                  <a:schemeClr val="tx1"/>
                </a:solidFill>
              </a:rPr>
              <a:t>класу з проблем формування культури і поведінки у класі</a:t>
            </a:r>
            <a:endParaRPr lang="ru-RU" sz="3700" b="1" kern="1200" dirty="0">
              <a:solidFill>
                <a:schemeClr val="tx1"/>
              </a:solidFill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1370013" y="2417763"/>
            <a:ext cx="2505075" cy="3524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200" b="1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b="1" smtClean="0">
                <a:latin typeface="Times New Roman" pitchFamily="18" charset="0"/>
              </a:rPr>
              <a:t>Форми роботи:</a:t>
            </a:r>
            <a:endParaRPr lang="uk-UA" sz="1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  анкетування;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smtClean="0">
                <a:latin typeface="Times New Roman" pitchFamily="18" charset="0"/>
              </a:rPr>
              <a:t>               тестування;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 соціологічні дослідження;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  співбесіди;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 аналіз результатів;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 вивчення сімейних умов;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 індивідуальна робота   (пам’ятки у щоденники...);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   аналіз причин та умов, що    сприяють зниженню рівня вихованості учнів;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 навчальна діяльність (уроки мужності, доброти);</a:t>
            </a:r>
            <a:endParaRPr lang="uk-UA" altLang="zh-TW" sz="1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zh-TW" sz="1200" smtClean="0">
                <a:latin typeface="Times New Roman" pitchFamily="18" charset="0"/>
              </a:rPr>
              <a:t> позакласна діяльність (гуртки, секції; свята, конкурси, зустрічі з лікарями, психологом, екскурсії).</a:t>
            </a:r>
            <a:r>
              <a:rPr lang="ru-RU" altLang="zh-TW" sz="1200" smtClean="0">
                <a:latin typeface="Times New Roman" pitchFamily="18" charset="0"/>
              </a:rPr>
              <a:t> </a:t>
            </a:r>
            <a:endParaRPr lang="ru-RU" sz="1200" smtClean="0">
              <a:latin typeface="Times New Roman" pitchFamily="18" charset="0"/>
            </a:endParaRPr>
          </a:p>
        </p:txBody>
      </p:sp>
      <p:pic>
        <p:nvPicPr>
          <p:cNvPr id="34819" name="Picture 5" descr="Рисунок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205038"/>
            <a:ext cx="4267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478" y="123806"/>
            <a:ext cx="7086601" cy="1357322"/>
          </a:xfrm>
        </p:spPr>
        <p:txBody>
          <a:bodyPr bIns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kern="1200" dirty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МОЄ ТВОРЧЕ КРЕДО:</a:t>
            </a:r>
            <a:endParaRPr lang="ru-RU" sz="4800" b="1" kern="1200" dirty="0">
              <a:ln w="6350">
                <a:noFill/>
              </a:ln>
              <a:solidFill>
                <a:schemeClr val="accent1">
                  <a:tint val="90000"/>
                  <a:satMod val="12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4294967295"/>
          </p:nvPr>
        </p:nvSpPr>
        <p:spPr>
          <a:xfrm>
            <a:off x="4787900" y="1989138"/>
            <a:ext cx="3898900" cy="4608512"/>
          </a:xfrm>
        </p:spPr>
        <p:txBody>
          <a:bodyPr/>
          <a:lstStyle/>
          <a:p>
            <a:pPr marL="73025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mtClean="0">
                <a:solidFill>
                  <a:srgbClr val="FF0000"/>
                </a:solidFill>
              </a:rPr>
              <a:t> </a:t>
            </a:r>
            <a:endParaRPr lang="uk-UA" sz="1900" smtClean="0"/>
          </a:p>
          <a:p>
            <a:pPr marL="73025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900" smtClean="0"/>
              <a:t>      </a:t>
            </a:r>
            <a:endParaRPr lang="ru-RU" sz="1900" i="1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4437063"/>
            <a:ext cx="86756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uk-UA" sz="1400"/>
              <a:t>       </a:t>
            </a:r>
            <a:endParaRPr lang="ru-RU" sz="1400"/>
          </a:p>
          <a:p>
            <a:pPr indent="449263" algn="ctr"/>
            <a:r>
              <a:rPr lang="uk-UA" sz="1400"/>
              <a:t>                                                                 </a:t>
            </a:r>
            <a:r>
              <a:rPr lang="uk-UA" sz="1400" i="1"/>
              <a:t>Виховати треба дитину так, щоб їй, </a:t>
            </a:r>
            <a:endParaRPr lang="ru-RU" sz="1400"/>
          </a:p>
          <a:p>
            <a:pPr indent="449263" algn="ctr"/>
            <a:r>
              <a:rPr lang="uk-UA" sz="1400" i="1"/>
              <a:t>                                                               як одиниці, було добре на світі, щоб </a:t>
            </a:r>
            <a:endParaRPr lang="ru-RU" sz="1400"/>
          </a:p>
          <a:p>
            <a:pPr indent="449263" algn="ctr"/>
            <a:r>
              <a:rPr lang="uk-UA" sz="1400" i="1"/>
              <a:t>                                                               її світ не потоптав, не кривдив, не </a:t>
            </a:r>
            <a:endParaRPr lang="ru-RU" sz="1400"/>
          </a:p>
          <a:p>
            <a:pPr indent="449263" algn="ctr"/>
            <a:r>
              <a:rPr lang="uk-UA" sz="1400" i="1"/>
              <a:t>                                                               знищив, але, з іншого боку, щоб вона</a:t>
            </a:r>
            <a:endParaRPr lang="ru-RU" sz="1400"/>
          </a:p>
          <a:p>
            <a:pPr indent="449263" algn="ctr"/>
            <a:r>
              <a:rPr lang="uk-UA" sz="1400" i="1"/>
              <a:t>                                                               вміла серед суспільності жити...</a:t>
            </a:r>
            <a:endParaRPr lang="ru-RU" sz="1400"/>
          </a:p>
          <a:p>
            <a:pPr indent="449263" algn="ctr"/>
            <a:r>
              <a:rPr lang="uk-UA" sz="1400"/>
              <a:t>                                                                </a:t>
            </a:r>
            <a:r>
              <a:rPr lang="uk-UA" sz="1400" i="1"/>
              <a:t>Ю.Дзерович</a:t>
            </a:r>
          </a:p>
        </p:txBody>
      </p:sp>
      <p:pic>
        <p:nvPicPr>
          <p:cNvPr id="16388" name="Picture 6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44675"/>
            <a:ext cx="35036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0"/>
            <a:ext cx="8008720" cy="1357298"/>
          </a:xfrm>
        </p:spPr>
        <p:txBody>
          <a:bodyPr lIns="45720" tIns="0" rIns="45720" bIns="0"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8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1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Функціональні </a:t>
            </a:r>
            <a:r>
              <a:rPr lang="uk-UA" sz="3100" b="1" kern="1200" cap="all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обов</a:t>
            </a:r>
            <a:r>
              <a:rPr lang="en-US" sz="31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`</a:t>
            </a:r>
            <a:r>
              <a:rPr lang="uk-UA" sz="3100" b="1" kern="1200" cap="all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язки</a:t>
            </a:r>
            <a:r>
              <a:rPr lang="uk-UA" sz="31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класного керівника</a:t>
            </a:r>
            <a:endParaRPr lang="ru-RU" sz="3100" b="1" kern="1200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84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1500188"/>
            <a:ext cx="7858125" cy="53578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1800" smtClean="0">
                <a:latin typeface="Times New Roman" pitchFamily="18" charset="0"/>
              </a:rPr>
              <a:t>Я планую, організовую і проводжу виховну та культурно - масову роботу з учнями. Сприяю становленню їх як особистостей, створюю умови для розвитку їхніх здібностей, талантів.</a:t>
            </a: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35843" name="Picture 6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188" y="1044575"/>
          <a:ext cx="7705725" cy="548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444" name="Rectangle 5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 dirty="0">
                <a:solidFill>
                  <a:schemeClr val="tx1"/>
                </a:solidFill>
              </a:rPr>
              <a:t>Організація роботи з учнями </a:t>
            </a:r>
            <a:r>
              <a:rPr lang="uk-UA" sz="3700" b="1" kern="1200" dirty="0" smtClean="0">
                <a:solidFill>
                  <a:schemeClr val="tx1"/>
                </a:solidFill>
              </a:rPr>
              <a:t>9 </a:t>
            </a:r>
            <a:r>
              <a:rPr lang="uk-UA" sz="3700" b="1" kern="1200" dirty="0">
                <a:solidFill>
                  <a:schemeClr val="tx1"/>
                </a:solidFill>
              </a:rPr>
              <a:t>класу Приморської ЗОШ І – ІІІ ст.</a:t>
            </a:r>
            <a:endParaRPr lang="ru-RU" sz="3700" b="1" kern="1200" dirty="0">
              <a:solidFill>
                <a:schemeClr val="tx1"/>
              </a:solidFill>
            </a:endParaRPr>
          </a:p>
        </p:txBody>
      </p:sp>
      <p:sp>
        <p:nvSpPr>
          <p:cNvPr id="36867" name="Rectangle 51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7907338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</a:rPr>
              <a:t> 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3387" y="268124"/>
            <a:ext cx="8229600" cy="940769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                     </a:t>
            </a:r>
            <a:r>
              <a:rPr lang="uk-UA" sz="27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Дотримуюсь педагогічної етики, поважаю гідність учнів, захищаю їх від будь – яких форм  насильства, запобігаю шкідливим звичкам, пропагую здоровий спосіб життя.</a:t>
            </a:r>
            <a:endParaRPr lang="ru-RU" sz="27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5" descr="Рисунок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92375"/>
            <a:ext cx="25923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Рисунок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7038" y="193388"/>
            <a:ext cx="8472517" cy="1216123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Постійно утверджую повагу до принципів загальнолюдської моралі: правди, справедливості, патріотизму, доброти, стриманості, працелюбності</a:t>
            </a:r>
            <a:endParaRPr lang="ru-RU" sz="2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4" name="Picture 4" descr="Рисунок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491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33992" y="264825"/>
            <a:ext cx="3929058" cy="1216124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Розвиваю пізнавальні інтереси учнів, залучаю до гуртків .</a:t>
            </a:r>
            <a:endParaRPr lang="ru-RU" sz="2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8" name="Picture 6" descr="Рисунок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0388"/>
            <a:ext cx="28432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Рисунок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575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Рисунок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68413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240349"/>
            <a:ext cx="8229599" cy="95608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7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Спрямовую роботу і</a:t>
            </a:r>
            <a:br>
              <a:rPr lang="uk-UA" sz="27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7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надаю допомогу органам учнівського самоврядування. Забезпечую належне чергування учнів у класі.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2" name="Picture 4" descr="Рисунок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0605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Систематично, відповідно до графіка, проводжу </a:t>
            </a:r>
            <a:r>
              <a:rPr lang="uk-UA" sz="2800" b="1" kern="120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інформаційно</a:t>
            </a:r>
            <a:r>
              <a:rPr lang="uk-UA" sz="2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– просвітницькі, виховні, позакласні заходи.</a:t>
            </a:r>
            <a:endParaRPr lang="ru-RU" sz="2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986" name="Picture 5" descr="Рисунок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Рисунок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65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Виховую дбайливе ставлення до навколишнього середовища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010" name="Picture 5" descr="Рисунок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908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Рисунок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989138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264156"/>
            <a:ext cx="8229600" cy="1291275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Несу відповідальність за дотримання правил техніки безпеки, норм санітарії та гігієни у класі і в школі.</a:t>
            </a:r>
            <a:endParaRPr lang="ru-RU" sz="2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4" name="Picture 5" descr="Рисунок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84538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Рисунок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7002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Залучаю  </a:t>
            </a:r>
            <a:r>
              <a:rPr lang="uk-UA" smtClean="0"/>
              <a:t>до проектної діяльності</a:t>
            </a:r>
            <a:endParaRPr lang="ru-RU" smtClean="0"/>
          </a:p>
        </p:txBody>
      </p:sp>
      <p:pic>
        <p:nvPicPr>
          <p:cNvPr id="45058" name="Picture 13" descr="Рисунок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149725"/>
            <a:ext cx="34750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16142" y="4181183"/>
            <a:ext cx="2978992" cy="3105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Учитель  - – </a:t>
            </a:r>
            <a:r>
              <a:rPr lang="ru-RU" sz="1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це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1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звучить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гордо!</a:t>
            </a:r>
          </a:p>
        </p:txBody>
      </p:sp>
      <p:pic>
        <p:nvPicPr>
          <p:cNvPr id="45060" name="Picture 14" descr="Рисунок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356100"/>
            <a:ext cx="36734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5" descr="Рисунок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700213"/>
            <a:ext cx="36195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Методична картка вчителя</a:t>
            </a:r>
            <a:endParaRPr lang="ru-RU" smtClean="0"/>
          </a:p>
        </p:txBody>
      </p:sp>
      <p:sp>
        <p:nvSpPr>
          <p:cNvPr id="17410" name="Текст 3"/>
          <p:cNvSpPr>
            <a:spLocks noGrp="1"/>
          </p:cNvSpPr>
          <p:nvPr>
            <p:ph type="body" idx="4294967295"/>
          </p:nvPr>
        </p:nvSpPr>
        <p:spPr>
          <a:xfrm>
            <a:off x="971550" y="1827213"/>
            <a:ext cx="8172450" cy="4114800"/>
          </a:xfrm>
        </p:spPr>
        <p:txBody>
          <a:bodyPr lIns="45720" rIns="4572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Рік народження __</a:t>
            </a:r>
            <a:r>
              <a:rPr lang="uk-UA" sz="1000" u="sng" smtClean="0">
                <a:latin typeface="Times New Roman" pitchFamily="18" charset="0"/>
              </a:rPr>
              <a:t>21.06.66_________________________________________________________________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Освіта____</a:t>
            </a:r>
            <a:r>
              <a:rPr lang="uk-UA" sz="1000" u="sng" smtClean="0">
                <a:latin typeface="Times New Roman" pitchFamily="18" charset="0"/>
              </a:rPr>
              <a:t>вища__________________________________________________________________________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Курсова підготовка__</a:t>
            </a:r>
            <a:r>
              <a:rPr lang="uk-UA" sz="1000" u="sng" smtClean="0">
                <a:latin typeface="Times New Roman" pitchFamily="18" charset="0"/>
              </a:rPr>
              <a:t>20.04.12______________________________________________________________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Педагогічне </a:t>
            </a:r>
            <a:r>
              <a:rPr lang="uk-UA" sz="1000" u="sng" smtClean="0">
                <a:solidFill>
                  <a:srgbClr val="00CC00"/>
                </a:solidFill>
                <a:latin typeface="Times New Roman" pitchFamily="18" charset="0"/>
              </a:rPr>
              <a:t>звання</a:t>
            </a:r>
            <a:r>
              <a:rPr lang="uk-UA" sz="1000" u="sng" smtClean="0">
                <a:latin typeface="Times New Roman" pitchFamily="18" charset="0"/>
              </a:rPr>
              <a:t>_філолог,викладач укр. мови та лтератури________________________________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chemeClr val="tx2"/>
                </a:solidFill>
                <a:latin typeface="Times New Roman" pitchFamily="18" charset="0"/>
              </a:rPr>
              <a:t>Атестація__</a:t>
            </a:r>
            <a:r>
              <a:rPr lang="uk-UA" sz="1000" u="sng" smtClean="0">
                <a:latin typeface="Times New Roman" pitchFamily="18" charset="0"/>
              </a:rPr>
              <a:t>20.04.12________________________________________________________________________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Кваліфікаційна категорія_</a:t>
            </a:r>
            <a:r>
              <a:rPr lang="uk-UA" sz="1000" u="sng" smtClean="0">
                <a:latin typeface="Times New Roman" pitchFamily="18" charset="0"/>
              </a:rPr>
              <a:t>спец</a:t>
            </a: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. </a:t>
            </a:r>
            <a:r>
              <a:rPr lang="uk-UA" sz="1000" u="sng" smtClean="0">
                <a:latin typeface="Times New Roman" pitchFamily="18" charset="0"/>
              </a:rPr>
              <a:t>І категорії____________________________________________________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Проходження курсової підготовки</a:t>
            </a:r>
            <a:r>
              <a:rPr lang="uk-UA" sz="1000" u="sng" smtClean="0">
                <a:latin typeface="Times New Roman" pitchFamily="18" charset="0"/>
              </a:rPr>
              <a:t> 20.04.12</a:t>
            </a: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Рік атестації_</a:t>
            </a:r>
            <a:r>
              <a:rPr lang="uk-UA" sz="1000" u="sng" smtClean="0">
                <a:latin typeface="Times New Roman" pitchFamily="18" charset="0"/>
              </a:rPr>
              <a:t>19.03.2012</a:t>
            </a: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____________________________________________________________________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Проблема над якою працює вчитель</a:t>
            </a:r>
            <a:r>
              <a:rPr lang="uk-UA" sz="1000" u="sng" smtClean="0">
                <a:latin typeface="Times New Roman" pitchFamily="18" charset="0"/>
              </a:rPr>
              <a:t>_” Створення моделі учніського самоврядування класу, спрямованої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latin typeface="Times New Roman" pitchFamily="18" charset="0"/>
              </a:rPr>
              <a:t> на розвиток в учнівської молоді лідерського потенціалу, громадянської активності, співпраця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latin typeface="Times New Roman" pitchFamily="18" charset="0"/>
              </a:rPr>
              <a:t>класного керівника та активу учнівського самоврядування”__________________________________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Тема самоосвіти</a:t>
            </a:r>
            <a:r>
              <a:rPr lang="uk-UA" sz="1000" u="sng" smtClean="0">
                <a:latin typeface="Times New Roman" pitchFamily="18" charset="0"/>
              </a:rPr>
              <a:t>_” Науково –методичне забезпечення управління освітнім процесом у самоосвіті особистості”_____________________________________________________________________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Участь у шкілтьних методичних обєднаннях__</a:t>
            </a:r>
            <a:r>
              <a:rPr lang="uk-UA" sz="1000" u="sng" smtClean="0">
                <a:latin typeface="Times New Roman" pitchFamily="18" charset="0"/>
              </a:rPr>
              <a:t>виступи, доповіді___________________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Відкриті виховні заходи___</a:t>
            </a:r>
            <a:r>
              <a:rPr lang="uk-UA" sz="1000" u="sng" smtClean="0">
                <a:latin typeface="Times New Roman" pitchFamily="18" charset="0"/>
              </a:rPr>
              <a:t>керівник драматичного гуртка ( заходи проводяться згідно шкільного</a:t>
            </a: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uk-UA" sz="1000" u="sng" smtClean="0">
                <a:latin typeface="Times New Roman" pitchFamily="18" charset="0"/>
              </a:rPr>
              <a:t>плану)_____________________________________________________________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 Лекції для батьків</a:t>
            </a:r>
            <a:r>
              <a:rPr lang="uk-UA" sz="1000" u="sng" smtClean="0">
                <a:latin typeface="Times New Roman" pitchFamily="18" charset="0"/>
              </a:rPr>
              <a:t>__(4 рази на рік)_________________________________________________________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uk-UA" sz="1000" u="sng" smtClean="0">
                <a:solidFill>
                  <a:srgbClr val="00B05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000" u="sng" smtClean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2520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Залучаю учнів до участі у предметних  тижнях і олімпіадах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6082" name="Picture 4" descr="Рисунок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50403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Робота з батьками: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100" smtClean="0"/>
              <a:t>залучаю батьків до відвідування уроків, заходів, змагань;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/>
              <a:t>організовую спільну діяльність із сім</a:t>
            </a:r>
            <a:r>
              <a:rPr lang="en-US" sz="2100" smtClean="0"/>
              <a:t>`</a:t>
            </a:r>
            <a:r>
              <a:rPr lang="uk-UA" sz="2100" smtClean="0"/>
              <a:t>ями учнів, що потребують посиленої уваги;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/>
              <a:t>допомога батьків по озелененню класної кімнати;</a:t>
            </a:r>
          </a:p>
          <a:p>
            <a:pPr eaLnBrk="1" hangingPunct="1">
              <a:lnSpc>
                <a:spcPct val="80000"/>
              </a:lnSpc>
            </a:pPr>
            <a:r>
              <a:rPr lang="uk-UA" sz="2100" smtClean="0"/>
              <a:t>Проведжу батьківські збори разом з учнями.    </a:t>
            </a:r>
            <a:endParaRPr lang="ru-RU" sz="2100" smtClean="0"/>
          </a:p>
        </p:txBody>
      </p:sp>
      <p:pic>
        <p:nvPicPr>
          <p:cNvPr id="47107" name="Picture 5" descr="Рисунок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845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Співпраця з батьківським комітетом: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smtClean="0"/>
              <a:t>допомагає класному керівнику у налагодженні контакту з колективом батьків;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залучає батьків  до спільної діяльності з дітьми;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 впливає на формування культури батьківського спілкування;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 є посередником між родиною, школою, громадськими організаціями;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висуває пропозиції щодо поліпшення освітньо –виховного процесу в школі;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дотримується етичничних норм у спілкуванні з педагогами, учнями, батьками.</a:t>
            </a:r>
            <a:endParaRPr lang="ru-RU" sz="200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Рівень пізнавальних можливостей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570038"/>
          <a:ext cx="82089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Rectangle 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>
                <a:solidFill>
                  <a:schemeClr val="tx1"/>
                </a:solidFill>
              </a:rPr>
              <a:t>Схема вивчення особистості учня №2</a:t>
            </a:r>
            <a:endParaRPr lang="ru-RU" sz="3700" b="1" kern="120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1000" smtClean="0"/>
              <a:t>Аналітична довідка</a:t>
            </a:r>
            <a:r>
              <a:rPr lang="uk-UA" sz="1000" b="1" smtClean="0"/>
              <a:t/>
            </a:r>
            <a:br>
              <a:rPr lang="uk-UA" sz="1000" b="1" smtClean="0"/>
            </a:br>
            <a:r>
              <a:rPr lang="uk-UA" sz="1000" smtClean="0"/>
              <a:t>і протокол дослідження за результатами методики (Стреляу Я. “ Роль темпераменту в психічному розвитку. М. 1982.С – 157 – 160”)</a:t>
            </a:r>
            <a:br>
              <a:rPr lang="uk-UA" sz="1000" smtClean="0"/>
            </a:br>
            <a:r>
              <a:rPr lang="uk-UA" sz="1000" smtClean="0"/>
              <a:t> </a:t>
            </a:r>
            <a:br>
              <a:rPr lang="uk-UA" sz="1000" smtClean="0"/>
            </a:br>
            <a:r>
              <a:rPr lang="uk-UA" sz="1000" smtClean="0"/>
              <a:t>Приморської ЗОШ І – ІІІ ступенів</a:t>
            </a:r>
            <a:br>
              <a:rPr lang="uk-UA" sz="1000" smtClean="0"/>
            </a:br>
            <a:r>
              <a:rPr lang="uk-UA" sz="1000" smtClean="0"/>
              <a:t>201</a:t>
            </a:r>
            <a:r>
              <a:rPr lang="ru-RU" sz="1000" smtClean="0"/>
              <a:t>2</a:t>
            </a:r>
            <a:r>
              <a:rPr lang="uk-UA" sz="1000" smtClean="0"/>
              <a:t> – 201</a:t>
            </a:r>
            <a:r>
              <a:rPr lang="ru-RU" sz="1000" smtClean="0"/>
              <a:t>3</a:t>
            </a:r>
            <a:r>
              <a:rPr lang="uk-UA" sz="1000" smtClean="0"/>
              <a:t> н.р.</a:t>
            </a:r>
            <a:r>
              <a:rPr lang="en-US" sz="1000" smtClean="0"/>
              <a:t/>
            </a:r>
            <a:br>
              <a:rPr lang="en-US" sz="1000" smtClean="0"/>
            </a:br>
            <a:r>
              <a:rPr lang="uk-UA" sz="1000" smtClean="0"/>
              <a:t> </a:t>
            </a:r>
            <a:r>
              <a:rPr lang="en-US" sz="1000" smtClean="0"/>
              <a:t>I </a:t>
            </a:r>
            <a:r>
              <a:rPr lang="ru-RU" sz="1000" smtClean="0"/>
              <a:t>семестр </a:t>
            </a:r>
            <a:br>
              <a:rPr lang="ru-RU" sz="1000" smtClean="0"/>
            </a:br>
            <a:r>
              <a:rPr lang="ru-RU" sz="1000" smtClean="0"/>
              <a:t>На 15.10.2012 р.</a:t>
            </a:r>
          </a:p>
        </p:txBody>
      </p:sp>
      <p:sp>
        <p:nvSpPr>
          <p:cNvPr id="95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827213"/>
            <a:ext cx="7496175" cy="4529137"/>
          </a:xfrm>
        </p:spPr>
        <p:txBody>
          <a:bodyPr/>
          <a:lstStyle/>
          <a:p>
            <a:pPr eaLnBrk="1" hangingPunct="1"/>
            <a:r>
              <a:rPr lang="ru-RU" sz="1900" b="1" smtClean="0"/>
              <a:t>9-й клас    </a:t>
            </a:r>
            <a:r>
              <a:rPr lang="ru-RU" sz="1900" smtClean="0"/>
              <a:t>(</a:t>
            </a:r>
            <a:r>
              <a:rPr lang="uk-UA" sz="1900" smtClean="0"/>
              <a:t>20</a:t>
            </a:r>
            <a:r>
              <a:rPr lang="ru-RU" sz="1900" smtClean="0"/>
              <a:t>)</a:t>
            </a:r>
            <a:endParaRPr lang="ru-RU" sz="1900" b="1" smtClean="0"/>
          </a:p>
          <a:p>
            <a:pPr eaLnBrk="1" hangingPunct="1"/>
            <a:r>
              <a:rPr lang="uk-UA" sz="1900" smtClean="0"/>
              <a:t>6 учнів - </a:t>
            </a:r>
            <a:r>
              <a:rPr lang="uk-UA" sz="1900" b="1" smtClean="0"/>
              <a:t>(</a:t>
            </a:r>
            <a:r>
              <a:rPr lang="uk-UA" sz="1900" b="1" i="1" smtClean="0"/>
              <a:t>28,5%); </a:t>
            </a:r>
            <a:r>
              <a:rPr lang="uk-UA" sz="1900" smtClean="0"/>
              <a:t>9 учнів - </a:t>
            </a:r>
            <a:r>
              <a:rPr lang="uk-UA" sz="1900" b="1" smtClean="0"/>
              <a:t>(</a:t>
            </a:r>
            <a:r>
              <a:rPr lang="uk-UA" sz="1900" b="1" i="1" smtClean="0"/>
              <a:t>42,8%</a:t>
            </a:r>
            <a:r>
              <a:rPr lang="uk-UA" sz="1900" b="1" smtClean="0"/>
              <a:t>); </a:t>
            </a:r>
            <a:r>
              <a:rPr lang="uk-UA" sz="1900" smtClean="0"/>
              <a:t>3 учні - </a:t>
            </a:r>
            <a:r>
              <a:rPr lang="uk-UA" sz="1900" b="1" smtClean="0"/>
              <a:t>(</a:t>
            </a:r>
            <a:r>
              <a:rPr lang="uk-UA" sz="1900" b="1" i="1" smtClean="0"/>
              <a:t>14,2%); </a:t>
            </a:r>
            <a:r>
              <a:rPr lang="uk-UA" sz="1900" smtClean="0"/>
              <a:t>2 учні - </a:t>
            </a:r>
            <a:r>
              <a:rPr lang="uk-UA" sz="1900" b="1" smtClean="0"/>
              <a:t>(</a:t>
            </a:r>
            <a:r>
              <a:rPr lang="uk-UA" sz="1900" b="1" i="1" smtClean="0"/>
              <a:t>14,5%).</a:t>
            </a:r>
            <a:endParaRPr lang="ru-RU" sz="1900" b="1" i="1" smtClean="0"/>
          </a:p>
        </p:txBody>
      </p:sp>
      <p:sp>
        <p:nvSpPr>
          <p:cNvPr id="95244" name="Rectangle 5"/>
          <p:cNvSpPr>
            <a:spLocks noChangeArrowheads="1"/>
          </p:cNvSpPr>
          <p:nvPr/>
        </p:nvSpPr>
        <p:spPr bwMode="auto">
          <a:xfrm>
            <a:off x="1187450" y="5002213"/>
            <a:ext cx="71834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      У </a:t>
            </a:r>
            <a:r>
              <a:rPr lang="uk-UA" sz="1400" b="1">
                <a:cs typeface="Times New Roman" pitchFamily="18" charset="0"/>
              </a:rPr>
              <a:t>9</a:t>
            </a:r>
            <a:r>
              <a:rPr lang="uk-UA" sz="1400">
                <a:cs typeface="Times New Roman" pitchFamily="18" charset="0"/>
              </a:rPr>
              <a:t> </a:t>
            </a:r>
            <a:r>
              <a:rPr lang="uk-UA" sz="1400" b="1">
                <a:cs typeface="Times New Roman" pitchFamily="18" charset="0"/>
              </a:rPr>
              <a:t>класі</a:t>
            </a:r>
            <a:r>
              <a:rPr lang="uk-UA" sz="1400" b="1"/>
              <a:t> </a:t>
            </a:r>
            <a:r>
              <a:rPr lang="uk-UA" b="1"/>
              <a:t>є</a:t>
            </a:r>
            <a:r>
              <a:rPr lang="uk-UA" sz="1400">
                <a:cs typeface="Times New Roman" pitchFamily="18" charset="0"/>
              </a:rPr>
              <a:t> потенційні можливості навчатись на високому рівні</a:t>
            </a:r>
            <a:r>
              <a:rPr lang="uk-UA" sz="1400"/>
              <a:t>.  </a:t>
            </a:r>
            <a:r>
              <a:rPr lang="uk-UA"/>
              <a:t>Його</a:t>
            </a:r>
            <a:r>
              <a:rPr lang="uk-UA" sz="1400">
                <a:cs typeface="Times New Roman" pitchFamily="18" charset="0"/>
              </a:rPr>
              <a:t> мають 6</a:t>
            </a:r>
            <a:r>
              <a:rPr lang="uk-UA" sz="1400"/>
              <a:t> у</a:t>
            </a:r>
            <a:r>
              <a:rPr lang="uk-UA"/>
              <a:t>чнів -</a:t>
            </a:r>
            <a:r>
              <a:rPr lang="uk-UA" sz="1400">
                <a:cs typeface="Times New Roman" pitchFamily="18" charset="0"/>
              </a:rPr>
              <a:t> (28,5%) </a:t>
            </a:r>
            <a:r>
              <a:rPr lang="uk-UA" sz="1400"/>
              <a:t> </a:t>
            </a:r>
            <a:r>
              <a:rPr lang="uk-UA" sz="1400">
                <a:cs typeface="Times New Roman" pitchFamily="18" charset="0"/>
              </a:rPr>
              <a:t> </a:t>
            </a:r>
            <a:endParaRPr lang="ru-RU" sz="900"/>
          </a:p>
          <a:p>
            <a:pPr eaLnBrk="0" hangingPunct="0"/>
            <a:r>
              <a:rPr lang="uk-UA" sz="1400">
                <a:cs typeface="Times New Roman" pitchFamily="18" charset="0"/>
              </a:rPr>
              <a:t>На достатньому рівні можуть </a:t>
            </a:r>
            <a:r>
              <a:rPr lang="uk-UA"/>
              <a:t>навчатися</a:t>
            </a:r>
            <a:r>
              <a:rPr lang="uk-UA" sz="1400">
                <a:cs typeface="Times New Roman" pitchFamily="18" charset="0"/>
              </a:rPr>
              <a:t> 9</a:t>
            </a:r>
            <a:r>
              <a:rPr lang="uk-UA" sz="1400"/>
              <a:t> учнів - </a:t>
            </a:r>
            <a:r>
              <a:rPr lang="uk-UA" sz="1400">
                <a:cs typeface="Times New Roman" pitchFamily="18" charset="0"/>
              </a:rPr>
              <a:t> (42,8%) </a:t>
            </a:r>
            <a:r>
              <a:rPr lang="uk-UA" sz="1400"/>
              <a:t>. </a:t>
            </a:r>
            <a:endParaRPr lang="ru-RU" sz="900"/>
          </a:p>
          <a:p>
            <a:pPr eaLnBrk="0" hangingPunct="0"/>
            <a:r>
              <a:rPr lang="uk-UA" sz="1400">
                <a:cs typeface="Times New Roman" pitchFamily="18" charset="0"/>
              </a:rPr>
              <a:t>На середньому рівні</a:t>
            </a:r>
            <a:r>
              <a:rPr lang="uk-UA" sz="1400"/>
              <a:t> –</a:t>
            </a:r>
            <a:r>
              <a:rPr lang="uk-UA" sz="1400">
                <a:cs typeface="Times New Roman" pitchFamily="18" charset="0"/>
              </a:rPr>
              <a:t> 3</a:t>
            </a:r>
            <a:r>
              <a:rPr lang="uk-UA" sz="1400"/>
              <a:t> -</a:t>
            </a:r>
            <a:r>
              <a:rPr lang="uk-UA" sz="1400">
                <a:cs typeface="Times New Roman" pitchFamily="18" charset="0"/>
              </a:rPr>
              <a:t> (14,2%)</a:t>
            </a:r>
            <a:r>
              <a:rPr lang="uk-UA" sz="1400"/>
              <a:t>. </a:t>
            </a:r>
            <a:r>
              <a:rPr lang="uk-UA" sz="1400">
                <a:cs typeface="Times New Roman" pitchFamily="18" charset="0"/>
              </a:rPr>
              <a:t> </a:t>
            </a:r>
            <a:endParaRPr lang="ru-RU" sz="900"/>
          </a:p>
          <a:p>
            <a:pPr eaLnBrk="0" hangingPunct="0"/>
            <a:r>
              <a:rPr lang="uk-UA" sz="1400">
                <a:cs typeface="Times New Roman" pitchFamily="18" charset="0"/>
              </a:rPr>
              <a:t>Початковий рівень</a:t>
            </a:r>
            <a:r>
              <a:rPr lang="uk-UA" sz="1400"/>
              <a:t> –</a:t>
            </a:r>
            <a:r>
              <a:rPr lang="uk-UA" sz="1400">
                <a:cs typeface="Times New Roman" pitchFamily="18" charset="0"/>
              </a:rPr>
              <a:t> 2</a:t>
            </a:r>
            <a:r>
              <a:rPr lang="uk-UA" sz="1400"/>
              <a:t>-</a:t>
            </a:r>
            <a:r>
              <a:rPr lang="uk-UA" sz="1400">
                <a:cs typeface="Times New Roman" pitchFamily="18" charset="0"/>
              </a:rPr>
              <a:t> (14,5%)</a:t>
            </a:r>
            <a:r>
              <a:rPr lang="uk-UA" sz="1400"/>
              <a:t>.</a:t>
            </a:r>
            <a:r>
              <a:rPr lang="uk-UA" sz="1400">
                <a:cs typeface="Times New Roman" pitchFamily="18" charset="0"/>
              </a:rPr>
              <a:t> </a:t>
            </a:r>
            <a:r>
              <a:rPr lang="uk-UA" sz="1400"/>
              <a:t> </a:t>
            </a:r>
            <a:endParaRPr lang="ru-RU" sz="900"/>
          </a:p>
          <a:p>
            <a:pPr eaLnBrk="0" hangingPunct="0"/>
            <a:endParaRPr lang="ru-RU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1331913" y="2841625"/>
          <a:ext cx="6715125" cy="2162175"/>
        </p:xfrm>
        <a:graphic>
          <a:graphicData uri="http://schemas.openxmlformats.org/presentationml/2006/ole">
            <p:oleObj spid="_x0000_s95241" name="Диаграмма" r:id="rId3" imgW="6715049" imgH="2162251" progId="MSGraph.Chart.8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Психологічна культура особистості учнів 9 класу</a:t>
            </a:r>
            <a:endParaRPr lang="ru-RU" sz="2000" smtClean="0"/>
          </a:p>
        </p:txBody>
      </p:sp>
      <p:graphicFrame>
        <p:nvGraphicFramePr>
          <p:cNvPr id="122889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1979613" y="1852613"/>
          <a:ext cx="6091237" cy="4064000"/>
        </p:xfrm>
        <a:graphic>
          <a:graphicData uri="http://schemas.openxmlformats.org/presentationml/2006/ole">
            <p:oleObj spid="_x0000_s122889" name="Диаграмма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0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1625"/>
            <a:ext cx="8569325" cy="966788"/>
          </a:xfrm>
        </p:spPr>
        <p:txBody>
          <a:bodyPr/>
          <a:lstStyle/>
          <a:p>
            <a:pPr eaLnBrk="1" hangingPunct="1"/>
            <a:r>
              <a:rPr lang="uk-UA" sz="2800" smtClean="0"/>
              <a:t>Рейтенгова оцінка  якості виховання учнів 9 класу</a:t>
            </a:r>
            <a:endParaRPr lang="ru-RU" sz="2800" smtClean="0"/>
          </a:p>
        </p:txBody>
      </p:sp>
      <p:graphicFrame>
        <p:nvGraphicFramePr>
          <p:cNvPr id="133179" name="Object 59"/>
          <p:cNvGraphicFramePr>
            <a:graphicFrameLocks noGrp="1" noChangeAspect="1"/>
          </p:cNvGraphicFramePr>
          <p:nvPr>
            <p:ph idx="4294967295"/>
          </p:nvPr>
        </p:nvGraphicFramePr>
        <p:xfrm>
          <a:off x="1979613" y="1852613"/>
          <a:ext cx="6091237" cy="4064000"/>
        </p:xfrm>
        <a:graphic>
          <a:graphicData uri="http://schemas.openxmlformats.org/presentationml/2006/ole">
            <p:oleObj spid="_x0000_s133179" name="Диаграмма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1600" smtClean="0"/>
              <a:t>                   Аналіз за результатами анкетування </a:t>
            </a:r>
            <a:br>
              <a:rPr lang="uk-UA" sz="1600" smtClean="0"/>
            </a:br>
            <a:r>
              <a:rPr lang="uk-UA" sz="1600" smtClean="0"/>
              <a:t>    «Ціннісні орієнтації та пріоритети старшокласників</a:t>
            </a:r>
            <a:r>
              <a:rPr lang="uk-UA" sz="1600" b="1" smtClean="0"/>
              <a:t> </a:t>
            </a:r>
            <a:r>
              <a:rPr lang="uk-UA" sz="1600" smtClean="0"/>
              <a:t>»</a:t>
            </a:r>
            <a:br>
              <a:rPr lang="uk-UA" sz="1600" smtClean="0"/>
            </a:br>
            <a:r>
              <a:rPr lang="uk-UA" sz="1600" smtClean="0"/>
              <a:t>учнів 9класу Приморської ЗОШ І – ІІІ</a:t>
            </a:r>
            <a:r>
              <a:rPr lang="uk-UA" sz="1600" b="1" smtClean="0"/>
              <a:t> </a:t>
            </a:r>
            <a:r>
              <a:rPr lang="uk-UA" sz="1600" smtClean="0"/>
              <a:t>ступенів</a:t>
            </a:r>
            <a:br>
              <a:rPr lang="uk-UA" sz="1600" smtClean="0"/>
            </a:br>
            <a:r>
              <a:rPr lang="uk-UA" sz="1600" smtClean="0"/>
              <a:t>                                     2014 – 2015 р.</a:t>
            </a:r>
            <a:endParaRPr lang="ru-RU" sz="1600" smtClean="0"/>
          </a:p>
        </p:txBody>
      </p:sp>
      <p:sp>
        <p:nvSpPr>
          <p:cNvPr id="1372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eaLnBrk="1" hangingPunct="1"/>
            <a:endParaRPr lang="uk-UA" sz="1400" smtClean="0"/>
          </a:p>
          <a:p>
            <a:pPr eaLnBrk="1" hangingPunct="1"/>
            <a:r>
              <a:rPr lang="uk-UA" sz="1200" smtClean="0"/>
              <a:t>1. На запитання, яка культура тебе приваблює?, учні відповіли: </a:t>
            </a:r>
          </a:p>
          <a:p>
            <a:pPr eaLnBrk="1" hangingPunct="1"/>
            <a:r>
              <a:rPr lang="uk-UA" sz="1200" smtClean="0"/>
              <a:t>А)  Американська – </a:t>
            </a:r>
            <a:r>
              <a:rPr lang="ru-RU" sz="1200" smtClean="0"/>
              <a:t>1 </a:t>
            </a:r>
            <a:r>
              <a:rPr lang="uk-UA" sz="1200" smtClean="0"/>
              <a:t>(Лінник)</a:t>
            </a:r>
          </a:p>
          <a:p>
            <a:pPr eaLnBrk="1" hangingPunct="1"/>
            <a:r>
              <a:rPr lang="uk-UA" sz="1200" smtClean="0"/>
              <a:t>Б) Східна – 8 (Кривенченко, Бражуненко,Куленко, Кулько, Осіка, Кісельова,Улибін, Лебєдєва)</a:t>
            </a:r>
          </a:p>
          <a:p>
            <a:pPr eaLnBrk="1" hangingPunct="1"/>
            <a:r>
              <a:rPr lang="uk-UA" sz="1200" smtClean="0"/>
              <a:t>В) Західноєвропейська – 4 (Молчанов, Погоріла, Ставицький, Зборовська</a:t>
            </a:r>
          </a:p>
          <a:p>
            <a:pPr eaLnBrk="1" hangingPunct="1"/>
            <a:r>
              <a:rPr lang="uk-UA" sz="1200" smtClean="0"/>
              <a:t> Г) Слов’янська – 5 ( П</a:t>
            </a:r>
            <a:r>
              <a:rPr lang="en-US" sz="1200" smtClean="0"/>
              <a:t>`</a:t>
            </a:r>
            <a:r>
              <a:rPr lang="uk-UA" sz="1200" smtClean="0"/>
              <a:t>ятигорський, Царіцина Ірина, Селезньова, Царіцина Інна, Чебаненко) </a:t>
            </a:r>
            <a:endParaRPr lang="ru-RU" sz="1200" smtClean="0"/>
          </a:p>
        </p:txBody>
      </p:sp>
      <p:graphicFrame>
        <p:nvGraphicFramePr>
          <p:cNvPr id="137227" name="Object 11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5102225" y="1827213"/>
          <a:ext cx="3581400" cy="4114800"/>
        </p:xfrm>
        <a:graphic>
          <a:graphicData uri="http://schemas.openxmlformats.org/presentationml/2006/ole">
            <p:oleObj spid="_x0000_s137227" name="Диаграмма" r:id="rId3" imgW="3581535" imgH="411488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390525"/>
          </a:xfrm>
        </p:spPr>
        <p:txBody>
          <a:bodyPr/>
          <a:lstStyle/>
          <a:p>
            <a:pPr eaLnBrk="1" hangingPunct="1"/>
            <a:r>
              <a:rPr lang="uk-UA" sz="2000" smtClean="0"/>
              <a:t>2. На запитання, «Як ти вважаєш, що на тебе впливає дуже сильно,  формує твою особистість?», учні відповіли:</a:t>
            </a:r>
            <a:endParaRPr lang="ru-RU" sz="2000" smtClean="0"/>
          </a:p>
        </p:txBody>
      </p:sp>
      <p:sp>
        <p:nvSpPr>
          <p:cNvPr id="1382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827213"/>
            <a:ext cx="24495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100" smtClean="0"/>
          </a:p>
          <a:p>
            <a:pPr eaLnBrk="1" hangingPunct="1"/>
            <a:r>
              <a:rPr lang="uk-UA" sz="1000" smtClean="0"/>
              <a:t>Театр – </a:t>
            </a:r>
            <a:endParaRPr lang="ru-RU" sz="1000" smtClean="0"/>
          </a:p>
          <a:p>
            <a:pPr eaLnBrk="1" hangingPunct="1"/>
            <a:r>
              <a:rPr lang="uk-UA" sz="1000" smtClean="0"/>
              <a:t> Кіно – </a:t>
            </a:r>
            <a:r>
              <a:rPr lang="ru-RU" sz="1000" smtClean="0"/>
              <a:t>5 </a:t>
            </a:r>
            <a:r>
              <a:rPr lang="uk-UA" sz="1000" smtClean="0"/>
              <a:t>(Осіка, Лінник, Погоріла, П'ятигорський, Селезньова,)</a:t>
            </a:r>
            <a:endParaRPr lang="ru-RU" sz="1000" smtClean="0"/>
          </a:p>
          <a:p>
            <a:pPr eaLnBrk="1" hangingPunct="1"/>
            <a:r>
              <a:rPr lang="uk-UA" sz="1000" smtClean="0"/>
              <a:t>Література –  4(Лінник, Зборовська,Молчанов, Погоріла,)</a:t>
            </a:r>
            <a:endParaRPr lang="ru-RU" sz="1000" smtClean="0"/>
          </a:p>
          <a:p>
            <a:pPr eaLnBrk="1" hangingPunct="1"/>
            <a:r>
              <a:rPr lang="uk-UA" sz="1000" smtClean="0"/>
              <a:t>Живопис – </a:t>
            </a:r>
            <a:r>
              <a:rPr lang="en-US" sz="1000" smtClean="0"/>
              <a:t> 1 </a:t>
            </a:r>
            <a:r>
              <a:rPr lang="uk-UA" sz="1000" smtClean="0"/>
              <a:t>Кісельова,</a:t>
            </a:r>
            <a:endParaRPr lang="ru-RU" sz="1000" smtClean="0"/>
          </a:p>
          <a:p>
            <a:pPr eaLnBrk="1" hangingPunct="1"/>
            <a:r>
              <a:rPr lang="uk-UA" sz="1000" smtClean="0"/>
              <a:t> Релігія – </a:t>
            </a:r>
            <a:r>
              <a:rPr lang="en-US" sz="1000" smtClean="0"/>
              <a:t>3 </a:t>
            </a:r>
            <a:r>
              <a:rPr lang="uk-UA" sz="1000" smtClean="0"/>
              <a:t>(Улибін, Молчанов, Погоріла,)</a:t>
            </a:r>
            <a:endParaRPr lang="ru-RU" sz="1000" smtClean="0"/>
          </a:p>
          <a:p>
            <a:pPr eaLnBrk="1" hangingPunct="1"/>
            <a:r>
              <a:rPr lang="uk-UA" sz="1000" smtClean="0"/>
              <a:t> Музика – </a:t>
            </a:r>
            <a:r>
              <a:rPr lang="ru-RU" sz="1000" smtClean="0"/>
              <a:t> 10 </a:t>
            </a:r>
            <a:r>
              <a:rPr lang="uk-UA" sz="1000" smtClean="0"/>
              <a:t>(Кулько, Чебаненко, Лінник, Куленко, Кривенченко, Кісельова, Погоріла, Царицина, Селезньова, Бражуненко,)</a:t>
            </a:r>
            <a:endParaRPr lang="ru-RU" sz="1000" smtClean="0"/>
          </a:p>
          <a:p>
            <a:pPr eaLnBrk="1" hangingPunct="1"/>
            <a:r>
              <a:rPr lang="uk-UA" sz="1000" smtClean="0"/>
              <a:t>Школа – </a:t>
            </a:r>
            <a:r>
              <a:rPr lang="ru-RU" sz="1000" smtClean="0"/>
              <a:t>9 </a:t>
            </a:r>
            <a:r>
              <a:rPr lang="uk-UA" sz="1000" smtClean="0"/>
              <a:t>(Чебаненко, Лінник, Молчанов, Ставицький, Погоріла, Зборовська Царицина, Селезньова, Лебєдєва,)</a:t>
            </a:r>
            <a:endParaRPr lang="ru-RU" sz="1000" smtClean="0"/>
          </a:p>
          <a:p>
            <a:pPr eaLnBrk="1" hangingPunct="1"/>
            <a:endParaRPr lang="ru-RU" sz="1000" smtClean="0"/>
          </a:p>
        </p:txBody>
      </p:sp>
      <p:graphicFrame>
        <p:nvGraphicFramePr>
          <p:cNvPr id="138262" name="Object 2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76600" y="522288"/>
          <a:ext cx="5586413" cy="6335712"/>
        </p:xfrm>
        <a:graphic>
          <a:graphicData uri="http://schemas.openxmlformats.org/presentationml/2006/ole">
            <p:oleObj spid="_x0000_s138262" name="Диаграмма" r:id="rId3" imgW="6105441" imgH="8572631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Класний керівник - 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це педагог, який відіграє роль у створенні, функціонуванні та успішній реалізації виховної системи класу;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організатор дитячого колективу, захисник  прав дітей, інформатор, сполучна ланка між учнями та іншими учасниками виховного процесу;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механізм реалізації якісного виховання.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/>
              <a:t>Що впливає на учнів 9 класу дуже сильно, а що формує їх особистість ?</a:t>
            </a:r>
          </a:p>
        </p:txBody>
      </p:sp>
      <p:graphicFrame>
        <p:nvGraphicFramePr>
          <p:cNvPr id="147465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609600" y="1495425"/>
          <a:ext cx="8439150" cy="5057775"/>
        </p:xfrm>
        <a:graphic>
          <a:graphicData uri="http://schemas.openxmlformats.org/presentationml/2006/ole">
            <p:oleObj spid="_x0000_s147465" name="Диаграмма" r:id="rId3" imgW="8439184" imgH="505782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7808" y="120628"/>
            <a:ext cx="8305800" cy="1214446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uk-UA" sz="3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Підсумком нашої роботи є        фотоальбом  </a:t>
            </a:r>
            <a:r>
              <a:rPr lang="uk-UA" sz="3100" b="1" kern="120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“Давайте</a:t>
            </a:r>
            <a:r>
              <a:rPr lang="uk-UA" sz="3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100" b="1" kern="120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познайомимось”</a:t>
            </a:r>
            <a:r>
              <a:rPr lang="uk-UA" sz="3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8482" name="WordArt 14"/>
          <p:cNvSpPr>
            <a:spLocks noChangeArrowheads="1" noChangeShapeType="1" noTextEdit="1"/>
          </p:cNvSpPr>
          <p:nvPr/>
        </p:nvSpPr>
        <p:spPr bwMode="auto">
          <a:xfrm>
            <a:off x="3635375" y="5589588"/>
            <a:ext cx="1550988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Розпочато 01.09.10р.</a:t>
            </a:r>
          </a:p>
        </p:txBody>
      </p:sp>
      <p:pic>
        <p:nvPicPr>
          <p:cNvPr id="148483" name="Picture 20" descr="Рисунок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73238"/>
            <a:ext cx="37528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797436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Підсумком моєї роботи на кінець навчання в школі буде: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9" descr="Рисунок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8"/>
            <a:ext cx="8856663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4" descr="MP4 плеер (p400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5256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WordArt 6"/>
          <p:cNvSpPr>
            <a:spLocks noChangeArrowheads="1" noChangeShapeType="1" noTextEdit="1"/>
          </p:cNvSpPr>
          <p:nvPr/>
        </p:nvSpPr>
        <p:spPr bwMode="auto">
          <a:xfrm rot="5400000">
            <a:off x="-1000124" y="2259012"/>
            <a:ext cx="50419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Дякуємо</a:t>
            </a:r>
          </a:p>
        </p:txBody>
      </p:sp>
      <p:sp>
        <p:nvSpPr>
          <p:cNvPr id="151555" name="WordArt 7"/>
          <p:cNvSpPr>
            <a:spLocks noChangeArrowheads="1" noChangeShapeType="1" noTextEdit="1"/>
          </p:cNvSpPr>
          <p:nvPr/>
        </p:nvSpPr>
        <p:spPr bwMode="auto">
          <a:xfrm rot="5400000">
            <a:off x="5807076" y="2293937"/>
            <a:ext cx="51117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за увагу!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Особистісні якості кл. керівника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 комунікативність;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 зацікавленість професією;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 суспільна активність;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моральна зрілість;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гуманне ставлення до дітей;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висока культура власного здоров</a:t>
            </a:r>
            <a:r>
              <a:rPr lang="en-US" smtClean="0">
                <a:latin typeface="Book Antiqua" pitchFamily="18" charset="0"/>
              </a:rPr>
              <a:t>`</a:t>
            </a:r>
            <a:r>
              <a:rPr lang="uk-UA" smtClean="0">
                <a:latin typeface="Times New Roman" pitchFamily="18" charset="0"/>
              </a:rPr>
              <a:t>я 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вимогливість до себе;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готовність бути прикладом до своїх вихованців.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uk-UA" smtClean="0"/>
          </a:p>
        </p:txBody>
      </p:sp>
      <p:pic>
        <p:nvPicPr>
          <p:cNvPr id="21506" name="Picture 5" descr="Рисунок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86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4100" b="1" kern="1200">
                <a:solidFill>
                  <a:schemeClr val="tx1"/>
                </a:solidFill>
              </a:rPr>
              <a:t>Список учнів</a:t>
            </a:r>
            <a:endParaRPr lang="ru-RU" sz="4100" b="1" kern="1200">
              <a:solidFill>
                <a:schemeClr val="tx1"/>
              </a:solidFill>
            </a:endParaRP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557338"/>
            <a:ext cx="3457575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>
                <a:latin typeface="Times New Roman" pitchFamily="18" charset="0"/>
              </a:rPr>
              <a:t>1       </a:t>
            </a:r>
            <a:r>
              <a:rPr lang="uk-UA" sz="1500" smtClean="0">
                <a:latin typeface="Times New Roman" pitchFamily="18" charset="0"/>
              </a:rPr>
              <a:t>Бражуненко Ангеліна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>
                <a:latin typeface="Times New Roman" pitchFamily="18" charset="0"/>
              </a:rPr>
              <a:t>2.      </a:t>
            </a:r>
            <a:r>
              <a:rPr lang="uk-UA" sz="1500" smtClean="0">
                <a:latin typeface="Times New Roman" pitchFamily="18" charset="0"/>
              </a:rPr>
              <a:t>Булітко Катя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3</a:t>
            </a:r>
            <a:r>
              <a:rPr lang="en-US" sz="1500" smtClean="0">
                <a:latin typeface="Times New Roman" pitchFamily="18" charset="0"/>
              </a:rPr>
              <a:t>.      </a:t>
            </a:r>
            <a:r>
              <a:rPr lang="uk-UA" sz="1500" smtClean="0">
                <a:latin typeface="Times New Roman" pitchFamily="18" charset="0"/>
              </a:rPr>
              <a:t>Зборовська Яна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4</a:t>
            </a:r>
            <a:r>
              <a:rPr lang="en-US" sz="1500" smtClean="0">
                <a:latin typeface="Times New Roman" pitchFamily="18" charset="0"/>
              </a:rPr>
              <a:t>.     </a:t>
            </a:r>
            <a:r>
              <a:rPr lang="uk-UA" sz="1500" smtClean="0">
                <a:latin typeface="Times New Roman" pitchFamily="18" charset="0"/>
              </a:rPr>
              <a:t>Кісельова Анна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5</a:t>
            </a:r>
            <a:r>
              <a:rPr lang="en-US" sz="1500" smtClean="0">
                <a:latin typeface="Times New Roman" pitchFamily="18" charset="0"/>
              </a:rPr>
              <a:t>.      </a:t>
            </a:r>
            <a:r>
              <a:rPr lang="uk-UA" sz="1500" smtClean="0">
                <a:latin typeface="Times New Roman" pitchFamily="18" charset="0"/>
              </a:rPr>
              <a:t>Короєд Аліна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6</a:t>
            </a:r>
            <a:r>
              <a:rPr lang="en-US" sz="1500" smtClean="0">
                <a:latin typeface="Times New Roman" pitchFamily="18" charset="0"/>
              </a:rPr>
              <a:t>.     </a:t>
            </a:r>
            <a:r>
              <a:rPr lang="uk-UA" sz="1500" smtClean="0">
                <a:latin typeface="Times New Roman" pitchFamily="18" charset="0"/>
              </a:rPr>
              <a:t>Кривенченко Влад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7</a:t>
            </a:r>
            <a:r>
              <a:rPr lang="en-US" sz="1500" smtClean="0">
                <a:latin typeface="Times New Roman" pitchFamily="18" charset="0"/>
              </a:rPr>
              <a:t>.      </a:t>
            </a:r>
            <a:r>
              <a:rPr lang="uk-UA" sz="1500" smtClean="0">
                <a:latin typeface="Times New Roman" pitchFamily="18" charset="0"/>
              </a:rPr>
              <a:t>Куленко Даша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8</a:t>
            </a:r>
            <a:r>
              <a:rPr lang="en-US" sz="1500" smtClean="0">
                <a:latin typeface="Times New Roman" pitchFamily="18" charset="0"/>
              </a:rPr>
              <a:t>.     </a:t>
            </a:r>
            <a:r>
              <a:rPr lang="uk-UA" sz="1500" smtClean="0">
                <a:latin typeface="Times New Roman" pitchFamily="18" charset="0"/>
              </a:rPr>
              <a:t>Кулько Олексій</a:t>
            </a:r>
          </a:p>
          <a:p>
            <a:pPr eaLnBrk="1" hangingPunct="1">
              <a:lnSpc>
                <a:spcPct val="80000"/>
              </a:lnSpc>
            </a:pPr>
            <a:r>
              <a:rPr lang="uk-UA" sz="1500" smtClean="0">
                <a:latin typeface="Times New Roman" pitchFamily="18" charset="0"/>
              </a:rPr>
              <a:t>9</a:t>
            </a:r>
            <a:r>
              <a:rPr lang="en-US" sz="1500" smtClean="0">
                <a:latin typeface="Times New Roman" pitchFamily="18" charset="0"/>
              </a:rPr>
              <a:t>.    </a:t>
            </a:r>
            <a:r>
              <a:rPr lang="uk-UA" sz="1500" smtClean="0">
                <a:latin typeface="Times New Roman" pitchFamily="18" charset="0"/>
              </a:rPr>
              <a:t>Лебєдєва Анастасія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>
                <a:latin typeface="Times New Roman" pitchFamily="18" charset="0"/>
              </a:rPr>
              <a:t>1</a:t>
            </a:r>
            <a:r>
              <a:rPr lang="uk-UA" sz="1500" smtClean="0">
                <a:latin typeface="Times New Roman" pitchFamily="18" charset="0"/>
              </a:rPr>
              <a:t>0</a:t>
            </a:r>
            <a:r>
              <a:rPr lang="en-US" sz="1500" smtClean="0">
                <a:latin typeface="Times New Roman" pitchFamily="18" charset="0"/>
              </a:rPr>
              <a:t>.     </a:t>
            </a:r>
            <a:r>
              <a:rPr lang="uk-UA" sz="1500" smtClean="0">
                <a:latin typeface="Times New Roman" pitchFamily="18" charset="0"/>
              </a:rPr>
              <a:t>Лінник Ілля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>
                <a:latin typeface="Times New Roman" pitchFamily="18" charset="0"/>
              </a:rPr>
              <a:t>1</a:t>
            </a:r>
            <a:r>
              <a:rPr lang="uk-UA" sz="1500" smtClean="0">
                <a:latin typeface="Times New Roman" pitchFamily="18" charset="0"/>
              </a:rPr>
              <a:t>1</a:t>
            </a:r>
            <a:r>
              <a:rPr lang="en-US" sz="1500" smtClean="0">
                <a:latin typeface="Times New Roman" pitchFamily="18" charset="0"/>
              </a:rPr>
              <a:t>.    </a:t>
            </a:r>
            <a:r>
              <a:rPr lang="uk-UA" sz="1500" smtClean="0">
                <a:latin typeface="Times New Roman" pitchFamily="18" charset="0"/>
              </a:rPr>
              <a:t>Молчанов Олександр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>
                <a:latin typeface="Times New Roman" pitchFamily="18" charset="0"/>
              </a:rPr>
              <a:t>1</a:t>
            </a:r>
            <a:r>
              <a:rPr lang="uk-UA" sz="1500" smtClean="0">
                <a:latin typeface="Times New Roman" pitchFamily="18" charset="0"/>
              </a:rPr>
              <a:t>2</a:t>
            </a:r>
            <a:r>
              <a:rPr lang="en-US" sz="1500" smtClean="0">
                <a:latin typeface="Times New Roman" pitchFamily="18" charset="0"/>
              </a:rPr>
              <a:t>.    </a:t>
            </a:r>
            <a:r>
              <a:rPr lang="uk-UA" sz="1500" smtClean="0">
                <a:latin typeface="Times New Roman" pitchFamily="18" charset="0"/>
              </a:rPr>
              <a:t>Осіка Кирило 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>
                <a:latin typeface="Times New Roman" pitchFamily="18" charset="0"/>
              </a:rPr>
              <a:t>1</a:t>
            </a:r>
            <a:r>
              <a:rPr lang="uk-UA" sz="1500" smtClean="0">
                <a:latin typeface="Times New Roman" pitchFamily="18" charset="0"/>
              </a:rPr>
              <a:t>3</a:t>
            </a:r>
            <a:r>
              <a:rPr lang="en-US" sz="1500" smtClean="0">
                <a:latin typeface="Times New Roman" pitchFamily="18" charset="0"/>
              </a:rPr>
              <a:t>.    </a:t>
            </a:r>
            <a:r>
              <a:rPr lang="uk-UA" sz="1500" smtClean="0">
                <a:latin typeface="Times New Roman" pitchFamily="18" charset="0"/>
              </a:rPr>
              <a:t>Погоріла Альона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14.    </a:t>
            </a:r>
            <a:r>
              <a:rPr lang="uk-UA" sz="1500" smtClean="0">
                <a:latin typeface="Times New Roman" pitchFamily="18" charset="0"/>
              </a:rPr>
              <a:t>П</a:t>
            </a:r>
            <a:r>
              <a:rPr lang="en-US" sz="1500" smtClean="0">
                <a:latin typeface="Times New Roman" pitchFamily="18" charset="0"/>
              </a:rPr>
              <a:t>`</a:t>
            </a:r>
            <a:r>
              <a:rPr lang="uk-UA" sz="1500" smtClean="0">
                <a:latin typeface="Times New Roman" pitchFamily="18" charset="0"/>
              </a:rPr>
              <a:t>ятигорський Дмитро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15.     </a:t>
            </a:r>
            <a:r>
              <a:rPr lang="uk-UA" sz="1500" smtClean="0">
                <a:latin typeface="Times New Roman" pitchFamily="18" charset="0"/>
              </a:rPr>
              <a:t>Селезньова Анастасія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16.     </a:t>
            </a:r>
            <a:r>
              <a:rPr lang="uk-UA" sz="1500" smtClean="0">
                <a:latin typeface="Times New Roman" pitchFamily="18" charset="0"/>
              </a:rPr>
              <a:t>Ставицький Ілля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17.     </a:t>
            </a:r>
            <a:r>
              <a:rPr lang="uk-UA" sz="1500" smtClean="0">
                <a:latin typeface="Times New Roman" pitchFamily="18" charset="0"/>
              </a:rPr>
              <a:t>Улибін Едуард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18.     </a:t>
            </a:r>
            <a:r>
              <a:rPr lang="uk-UA" sz="1500" smtClean="0">
                <a:latin typeface="Times New Roman" pitchFamily="18" charset="0"/>
              </a:rPr>
              <a:t>Царіцина Інна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19.     </a:t>
            </a:r>
            <a:r>
              <a:rPr lang="uk-UA" sz="1500" smtClean="0">
                <a:latin typeface="Times New Roman" pitchFamily="18" charset="0"/>
              </a:rPr>
              <a:t>Царіцина Ірина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20.     </a:t>
            </a:r>
            <a:r>
              <a:rPr lang="uk-UA" sz="1500" smtClean="0">
                <a:latin typeface="Times New Roman" pitchFamily="18" charset="0"/>
              </a:rPr>
              <a:t>Чебаненко Анастасія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900" smtClean="0">
              <a:latin typeface="Comic Sans MS" pitchFamily="66" charset="0"/>
            </a:endParaRPr>
          </a:p>
        </p:txBody>
      </p:sp>
      <p:pic>
        <p:nvPicPr>
          <p:cNvPr id="22531" name="Picture 5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205038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4122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uk-UA" sz="3700" b="1" kern="1200" dirty="0">
                <a:solidFill>
                  <a:schemeClr val="tx1"/>
                </a:solidFill>
              </a:rPr>
              <a:t>Програма правил для учнівського самоврядування </a:t>
            </a:r>
            <a:r>
              <a:rPr lang="uk-UA" sz="3700" b="1" kern="1200" dirty="0" smtClean="0">
                <a:solidFill>
                  <a:schemeClr val="tx1"/>
                </a:solidFill>
              </a:rPr>
              <a:t>9 </a:t>
            </a:r>
            <a:r>
              <a:rPr lang="uk-UA" sz="3700" b="1" kern="1200" dirty="0">
                <a:solidFill>
                  <a:schemeClr val="tx1"/>
                </a:solidFill>
              </a:rPr>
              <a:t>класу</a:t>
            </a:r>
            <a:endParaRPr lang="ru-RU" sz="3700" b="1" kern="1200" dirty="0">
              <a:solidFill>
                <a:schemeClr val="tx1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827213"/>
            <a:ext cx="31686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6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smtClean="0">
                <a:latin typeface="Times New Roman" pitchFamily="18" charset="0"/>
              </a:rPr>
              <a:t>      Розділ І. Загальний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b="1" smtClean="0">
                <a:latin typeface="Times New Roman" pitchFamily="18" charset="0"/>
              </a:rPr>
              <a:t> 1.</a:t>
            </a:r>
            <a:r>
              <a:rPr lang="uk-UA" sz="1600" smtClean="0">
                <a:latin typeface="Times New Roman" pitchFamily="18" charset="0"/>
              </a:rPr>
              <a:t>   Учнівське самоврядування – добровільне об’єднання школярів, яке тримається на  принципах гласності, демократизму та партнерства.</a:t>
            </a:r>
            <a:endParaRPr lang="uk-UA" sz="16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600" b="1" smtClean="0">
                <a:latin typeface="Times New Roman" pitchFamily="18" charset="0"/>
              </a:rPr>
              <a:t> 2.</a:t>
            </a:r>
            <a:r>
              <a:rPr lang="uk-UA" sz="1600" smtClean="0">
                <a:latin typeface="Times New Roman" pitchFamily="18" charset="0"/>
              </a:rPr>
              <a:t>   УС – створено людьми  і для людей, а учні є людьми!</a:t>
            </a:r>
            <a:r>
              <a:rPr lang="uk-UA" sz="1600" b="1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b="1" smtClean="0">
                <a:latin typeface="Times New Roman" pitchFamily="18" charset="0"/>
              </a:rPr>
              <a:t> 3.</a:t>
            </a:r>
            <a:r>
              <a:rPr lang="ru-RU" sz="1600" b="1" smtClean="0">
                <a:latin typeface="Times New Roman" pitchFamily="18" charset="0"/>
              </a:rPr>
              <a:t>   </a:t>
            </a:r>
            <a:r>
              <a:rPr lang="uk-UA" sz="1600" smtClean="0">
                <a:latin typeface="Times New Roman" pitchFamily="18" charset="0"/>
              </a:rPr>
              <a:t>Символами УС класу повинні бути прапор, герб, девіз.</a:t>
            </a:r>
            <a:endParaRPr lang="uk-UA" sz="16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600" b="1" smtClean="0">
                <a:latin typeface="Times New Roman" pitchFamily="18" charset="0"/>
              </a:rPr>
              <a:t> 4.  </a:t>
            </a:r>
            <a:r>
              <a:rPr lang="uk-UA" sz="1600" smtClean="0">
                <a:latin typeface="Times New Roman" pitchFamily="18" charset="0"/>
              </a:rPr>
              <a:t>Структура УС:</a:t>
            </a:r>
            <a:r>
              <a:rPr lang="uk-UA" sz="1600" b="1" smtClean="0">
                <a:latin typeface="Times New Roman" pitchFamily="18" charset="0"/>
              </a:rPr>
              <a:t> 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uk-UA" sz="1600" b="1" smtClean="0"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smtClean="0">
                <a:latin typeface="Times New Roman" pitchFamily="18" charset="0"/>
              </a:rPr>
              <a:t> </a:t>
            </a:r>
            <a:endParaRPr lang="ru-RU" sz="1600" b="1" smtClean="0">
              <a:latin typeface="Times New Roman" pitchFamily="18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851275" y="1268413"/>
            <a:ext cx="5184775" cy="5473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sz="1100">
                <a:solidFill>
                  <a:srgbClr val="000000"/>
                </a:solidFill>
                <a:latin typeface="Comic Sans MS" pitchFamily="66" charset="0"/>
              </a:rPr>
              <a:t>Староста                                                          Леб</a:t>
            </a:r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єдєва Анастасія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Навчальний сектор                                         Кісельова Анна, Короєд    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Аліна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Сектор “ Дозвілля”                                         Чебаненко Анастасія,     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Селезньова А.        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                   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Сектор “ Турбота”                                           Ставицький Ілля,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Лінник Ілля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Прес- центр                                                    Селезньова Анастасія,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Чебаненко Анастасія,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Осіка Кирило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Фізорг                                                              Кривенченко Влад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Замісник фізорга                                             Улибін Едуард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Старша чергова                                                Зборовська Яна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Помічник  чергового                                      Лебєдєва Анастасія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Член учкому                                                     Куленко Даша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Квітникарі                                                          Царіцина Інна</a:t>
            </a:r>
          </a:p>
          <a:p>
            <a:endParaRPr lang="uk-UA" sz="11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Класні медсестри                                             Погоріла Альона,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Бражуненко А.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Відповідальні за підручники                           Царіцина Інна,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Погоріла Альона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Відповідальні за зовнішній вигляд                   Улибін Едуард, Осіка </a:t>
            </a:r>
          </a:p>
          <a:p>
            <a:r>
              <a:rPr lang="uk-UA" sz="11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  Кирило</a:t>
            </a:r>
            <a:endParaRPr lang="ru-RU" sz="1800"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0169" y="142893"/>
            <a:ext cx="8401081" cy="1286375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Органи учнівського самоврядування у класному колективі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557338"/>
            <a:ext cx="8143875" cy="5040312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Фізорг допомаг</a:t>
            </a:r>
            <a:r>
              <a:rPr lang="uk-UA" sz="2500" smtClean="0"/>
              <a:t>ає</a:t>
            </a:r>
            <a:r>
              <a:rPr lang="uk-UA" smtClean="0">
                <a:latin typeface="Times New Roman" pitchFamily="18" charset="0"/>
              </a:rPr>
              <a:t> у проведенні “Олімпійського уроку” та місячника безпеки “ Увага. Діти на дорозі!”, контролю</a:t>
            </a:r>
            <a:r>
              <a:rPr lang="uk-UA" sz="2500" smtClean="0"/>
              <a:t>є</a:t>
            </a:r>
            <a:r>
              <a:rPr lang="uk-UA" smtClean="0">
                <a:latin typeface="Times New Roman" pitchFamily="18" charset="0"/>
              </a:rPr>
              <a:t> відвідування учнями уроків фізкультури.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Редколегія випуска</a:t>
            </a:r>
            <a:r>
              <a:rPr lang="uk-UA" sz="2500" smtClean="0"/>
              <a:t>є</a:t>
            </a:r>
            <a:r>
              <a:rPr lang="uk-UA" smtClean="0">
                <a:latin typeface="Times New Roman" pitchFamily="18" charset="0"/>
              </a:rPr>
              <a:t> різні плакати.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Комісія “ Дозвілля” допомага</a:t>
            </a:r>
            <a:r>
              <a:rPr lang="uk-UA" sz="2500" smtClean="0"/>
              <a:t>є</a:t>
            </a:r>
            <a:r>
              <a:rPr lang="uk-UA" smtClean="0">
                <a:latin typeface="Times New Roman" pitchFamily="18" charset="0"/>
              </a:rPr>
              <a:t> учням класу в організації і проведенні вечорів відпочинку.</a:t>
            </a:r>
          </a:p>
          <a:p>
            <a:pPr eaLnBrk="1" hangingPunct="1"/>
            <a:r>
              <a:rPr lang="uk-UA" smtClean="0">
                <a:latin typeface="Times New Roman" pitchFamily="18" charset="0"/>
              </a:rPr>
              <a:t>Комісія “ Турбота” перевіря</a:t>
            </a:r>
            <a:r>
              <a:rPr lang="uk-UA" sz="2500" smtClean="0"/>
              <a:t>є</a:t>
            </a:r>
            <a:r>
              <a:rPr lang="uk-UA" smtClean="0">
                <a:latin typeface="Times New Roman" pitchFamily="18" charset="0"/>
              </a:rPr>
              <a:t> стан підручників, зовнішній вигляд, санітарний стан класу, ремонт меблів.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Затмение">
  <a:themeElements>
    <a:clrScheme name="1_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874</TotalTime>
  <Words>1182</Words>
  <Application>Microsoft Office PowerPoint</Application>
  <PresentationFormat>Экран (4:3)</PresentationFormat>
  <Paragraphs>256</Paragraphs>
  <Slides>44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Verdana</vt:lpstr>
      <vt:lpstr>Wingdings</vt:lpstr>
      <vt:lpstr>Calibri</vt:lpstr>
      <vt:lpstr>Times New Roman</vt:lpstr>
      <vt:lpstr>Book Antiqua</vt:lpstr>
      <vt:lpstr>Comic Sans MS</vt:lpstr>
      <vt:lpstr>1_Затмение</vt:lpstr>
      <vt:lpstr>Диаграмма</vt:lpstr>
      <vt:lpstr>Слайд 1</vt:lpstr>
      <vt:lpstr>Слайд 2</vt:lpstr>
      <vt:lpstr>Методична картка вчителя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Залучаю  до проектної діяльності</vt:lpstr>
      <vt:lpstr>Слайд 30</vt:lpstr>
      <vt:lpstr>Слайд 31</vt:lpstr>
      <vt:lpstr>Слайд 32</vt:lpstr>
      <vt:lpstr>Слайд 33</vt:lpstr>
      <vt:lpstr>Слайд 34</vt:lpstr>
      <vt:lpstr>Аналітична довідка і протокол дослідження за результатами методики (Стреляу Я. “ Роль темпераменту в психічному розвитку. М. 1982.С – 157 – 160”)   Приморської ЗОШ І – ІІІ ступенів 2012 – 2013 н.р.  I семестр  На 15.10.2012 р.</vt:lpstr>
      <vt:lpstr>Психологічна культура особистості учнів 9 класу</vt:lpstr>
      <vt:lpstr>Рейтенгова оцінка  якості виховання учнів 9 класу</vt:lpstr>
      <vt:lpstr>                   Аналіз за результатами анкетування      «Ціннісні орієнтації та пріоритети старшокласників » учнів 9класу Приморської ЗОШ І – ІІІ ступенів                                      2014 – 2015 р.</vt:lpstr>
      <vt:lpstr>2. На запитання, «Як ти вважаєш, що на тебе впливає дуже сильно,  формує твою особистість?», учні відповіли:</vt:lpstr>
      <vt:lpstr>Що впливає на учнів 9 класу дуже сильно, а що формує їх особистість ?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</dc:title>
  <dc:creator>Admin</dc:creator>
  <cp:lastModifiedBy>4th</cp:lastModifiedBy>
  <cp:revision>40</cp:revision>
  <dcterms:created xsi:type="dcterms:W3CDTF">2011-05-06T13:17:20Z</dcterms:created>
  <dcterms:modified xsi:type="dcterms:W3CDTF">2015-04-16T16:46:12Z</dcterms:modified>
</cp:coreProperties>
</file>